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a9eb5bdffd_2_4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ga9eb5bdffd_2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a9eb5bdffd_2_5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ga9eb5bdffd_2_5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a:t>Little children?  Jesus takes them in his arms to bless them.  Ascending to heaven?  Lifts up his hands to bless them . . .</a:t>
            </a:r>
            <a:endParaRPr/>
          </a:p>
        </p:txBody>
      </p:sp>
      <p:sp>
        <p:nvSpPr>
          <p:cNvPr id="147" name="Google Shape;147;ga9eb5bdffd_2_5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a9eb5bdffd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a9eb5bdffd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a9eb5bdffd_0_27: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ga9eb5bdffd_0_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a9eb5bdffd_2_63: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ga9eb5bdffd_2_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a9eb5bdffd_2_6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a9eb5bdffd_2_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a9eb5bdffd_0_6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ga9eb5bdffd_0_6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9eb5bdffd_0_7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ga9eb5bdffd_0_7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a9eb5bdffd_0_4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ga9eb5bdffd_0_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a9eb5bdffd_0_7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ga9eb5bdffd_0_7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a9eb5bdffd_2_52: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ga9eb5bdffd_2_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a9eb5bdffd_0_83: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ga9eb5bdffd_0_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53" name="Shape 53"/>
        <p:cNvGrpSpPr/>
        <p:nvPr/>
      </p:nvGrpSpPr>
      <p:grpSpPr>
        <a:xfrm>
          <a:off x="0" y="0"/>
          <a:ext cx="0" cy="0"/>
          <a:chOff x="0" y="0"/>
          <a:chExt cx="0" cy="0"/>
        </a:xfrm>
      </p:grpSpPr>
      <p:sp>
        <p:nvSpPr>
          <p:cNvPr id="54" name="Google Shape;54;p14"/>
          <p:cNvSpPr txBox="1"/>
          <p:nvPr>
            <p:ph type="ctrTitle"/>
          </p:nvPr>
        </p:nvSpPr>
        <p:spPr>
          <a:xfrm>
            <a:off x="261594" y="134332"/>
            <a:ext cx="8620812" cy="1317013"/>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chemeClr val="dk1"/>
              </a:buClr>
              <a:buSzPts val="4500"/>
              <a:buFont typeface="Georgia"/>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5" name="Google Shape;55;p14"/>
          <p:cNvSpPr txBox="1"/>
          <p:nvPr>
            <p:ph idx="1" type="subTitle"/>
          </p:nvPr>
        </p:nvSpPr>
        <p:spPr>
          <a:xfrm>
            <a:off x="261594" y="1451344"/>
            <a:ext cx="8620812" cy="518338"/>
          </a:xfrm>
          <a:prstGeom prst="rect">
            <a:avLst/>
          </a:prstGeom>
          <a:noFill/>
          <a:ln>
            <a:noFill/>
          </a:ln>
        </p:spPr>
        <p:txBody>
          <a:bodyPr anchorCtr="0" anchor="t" bIns="34275" lIns="68575" spcFirstLastPara="1" rIns="68575" wrap="square" tIns="34275">
            <a:noAutofit/>
          </a:bodyPr>
          <a:lstStyle>
            <a:lvl1pPr lvl="0" marR="0" algn="ctr">
              <a:lnSpc>
                <a:spcPct val="90000"/>
              </a:lnSpc>
              <a:spcBef>
                <a:spcPts val="800"/>
              </a:spcBef>
              <a:spcAft>
                <a:spcPts val="0"/>
              </a:spcAft>
              <a:buClr>
                <a:srgbClr val="7F7F7F"/>
              </a:buClr>
              <a:buSzPts val="1800"/>
              <a:buFont typeface="Arial"/>
              <a:buNone/>
              <a:defRPr i="1" sz="1800">
                <a:solidFill>
                  <a:srgbClr val="7F7F7F"/>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_green" type="obj">
  <p:cSld name="OBJECT">
    <p:bg>
      <p:bgPr>
        <a:blipFill>
          <a:blip r:embed="rId2">
            <a:alphaModFix/>
          </a:blip>
          <a:stretch>
            <a:fillRect/>
          </a:stretch>
        </a:blipFill>
      </p:bgPr>
    </p:bg>
    <p:spTree>
      <p:nvGrpSpPr>
        <p:cNvPr id="56" name="Shape 56"/>
        <p:cNvGrpSpPr/>
        <p:nvPr/>
      </p:nvGrpSpPr>
      <p:grpSpPr>
        <a:xfrm>
          <a:off x="0" y="0"/>
          <a:ext cx="0" cy="0"/>
          <a:chOff x="0" y="0"/>
          <a:chExt cx="0" cy="0"/>
        </a:xfrm>
      </p:grpSpPr>
      <p:sp>
        <p:nvSpPr>
          <p:cNvPr id="57" name="Google Shape;57;p15"/>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lt1"/>
              </a:buClr>
              <a:buSzPts val="3300"/>
              <a:buFont typeface="Georgia"/>
              <a:buNone/>
              <a:defRPr>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8" name="Google Shape;58;p15"/>
          <p:cNvSpPr txBox="1"/>
          <p:nvPr>
            <p:ph idx="1" type="body"/>
          </p:nvPr>
        </p:nvSpPr>
        <p:spPr>
          <a:xfrm>
            <a:off x="628650" y="1369219"/>
            <a:ext cx="7886700" cy="3041914"/>
          </a:xfrm>
          <a:prstGeom prst="rect">
            <a:avLst/>
          </a:prstGeom>
          <a:noFill/>
          <a:ln>
            <a:noFill/>
          </a:ln>
        </p:spPr>
        <p:txBody>
          <a:bodyPr anchorCtr="0" anchor="t" bIns="34275" lIns="68575" spcFirstLastPara="1" rIns="68575" wrap="square" tIns="34275">
            <a:noAutofit/>
          </a:bodyPr>
          <a:lstStyle>
            <a:lvl1pPr indent="-361950" lvl="0" marL="457200" algn="l">
              <a:lnSpc>
                <a:spcPct val="90000"/>
              </a:lnSpc>
              <a:spcBef>
                <a:spcPts val="800"/>
              </a:spcBef>
              <a:spcAft>
                <a:spcPts val="0"/>
              </a:spcAft>
              <a:buClr>
                <a:schemeClr val="lt1"/>
              </a:buClr>
              <a:buSzPts val="2100"/>
              <a:buChar char="•"/>
              <a:defRPr>
                <a:solidFill>
                  <a:schemeClr val="lt1"/>
                </a:solidFill>
              </a:defRPr>
            </a:lvl1pPr>
            <a:lvl2pPr indent="-342900" lvl="1" marL="914400" algn="l">
              <a:lnSpc>
                <a:spcPct val="90000"/>
              </a:lnSpc>
              <a:spcBef>
                <a:spcPts val="400"/>
              </a:spcBef>
              <a:spcAft>
                <a:spcPts val="0"/>
              </a:spcAft>
              <a:buClr>
                <a:schemeClr val="lt1"/>
              </a:buClr>
              <a:buSzPts val="1800"/>
              <a:buChar char="•"/>
              <a:defRPr>
                <a:solidFill>
                  <a:schemeClr val="lt1"/>
                </a:solidFill>
              </a:defRPr>
            </a:lvl2pPr>
            <a:lvl3pPr indent="-323850" lvl="2" marL="1371600" algn="l">
              <a:lnSpc>
                <a:spcPct val="90000"/>
              </a:lnSpc>
              <a:spcBef>
                <a:spcPts val="400"/>
              </a:spcBef>
              <a:spcAft>
                <a:spcPts val="0"/>
              </a:spcAft>
              <a:buClr>
                <a:schemeClr val="lt1"/>
              </a:buClr>
              <a:buSzPts val="1500"/>
              <a:buChar char="•"/>
              <a:defRPr>
                <a:solidFill>
                  <a:schemeClr val="lt1"/>
                </a:solidFill>
              </a:defRPr>
            </a:lvl3pPr>
            <a:lvl4pPr indent="-317500" lvl="3" marL="1828800" algn="l">
              <a:lnSpc>
                <a:spcPct val="90000"/>
              </a:lnSpc>
              <a:spcBef>
                <a:spcPts val="400"/>
              </a:spcBef>
              <a:spcAft>
                <a:spcPts val="0"/>
              </a:spcAft>
              <a:buClr>
                <a:schemeClr val="lt1"/>
              </a:buClr>
              <a:buSzPts val="1400"/>
              <a:buChar char="•"/>
              <a:defRPr>
                <a:solidFill>
                  <a:schemeClr val="lt1"/>
                </a:solidFill>
              </a:defRPr>
            </a:lvl4pPr>
            <a:lvl5pPr indent="-317500" lvl="4" marL="2286000" algn="l">
              <a:lnSpc>
                <a:spcPct val="90000"/>
              </a:lnSpc>
              <a:spcBef>
                <a:spcPts val="400"/>
              </a:spcBef>
              <a:spcAft>
                <a:spcPts val="0"/>
              </a:spcAft>
              <a:buClr>
                <a:schemeClr val="lt1"/>
              </a:buClr>
              <a:buSzPts val="1400"/>
              <a:buChar char="•"/>
              <a:defRPr>
                <a:solidFill>
                  <a:schemeClr val="lt1"/>
                </a:solidFil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green">
  <p:cSld name="Title_green">
    <p:bg>
      <p:bgPr>
        <a:blipFill>
          <a:blip r:embed="rId2">
            <a:alphaModFix/>
          </a:blip>
          <a:stretch>
            <a:fillRect/>
          </a:stretch>
        </a:blipFill>
      </p:bgPr>
    </p:bg>
    <p:spTree>
      <p:nvGrpSpPr>
        <p:cNvPr id="59" name="Shape 59"/>
        <p:cNvGrpSpPr/>
        <p:nvPr/>
      </p:nvGrpSpPr>
      <p:grpSpPr>
        <a:xfrm>
          <a:off x="0" y="0"/>
          <a:ext cx="0" cy="0"/>
          <a:chOff x="0" y="0"/>
          <a:chExt cx="0" cy="0"/>
        </a:xfrm>
      </p:grpSpPr>
      <p:sp>
        <p:nvSpPr>
          <p:cNvPr id="60" name="Google Shape;60;p16"/>
          <p:cNvSpPr txBox="1"/>
          <p:nvPr>
            <p:ph type="ctrTitle"/>
          </p:nvPr>
        </p:nvSpPr>
        <p:spPr>
          <a:xfrm>
            <a:off x="462517" y="565609"/>
            <a:ext cx="8341242" cy="2326792"/>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lt1"/>
              </a:buClr>
              <a:buSzPts val="4500"/>
              <a:buFont typeface="Georgia"/>
              <a:buNone/>
              <a:defRPr sz="45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1" name="Google Shape;61;p16"/>
          <p:cNvSpPr txBox="1"/>
          <p:nvPr>
            <p:ph idx="1" type="subTitle"/>
          </p:nvPr>
        </p:nvSpPr>
        <p:spPr>
          <a:xfrm>
            <a:off x="469587" y="3005519"/>
            <a:ext cx="6581750" cy="1102848"/>
          </a:xfrm>
          <a:prstGeom prst="rect">
            <a:avLst/>
          </a:prstGeom>
          <a:noFill/>
          <a:ln>
            <a:noFill/>
          </a:ln>
        </p:spPr>
        <p:txBody>
          <a:bodyPr anchorCtr="0" anchor="t" bIns="34275" lIns="68575" spcFirstLastPara="1" rIns="68575" wrap="square" tIns="34275">
            <a:noAutofit/>
          </a:bodyPr>
          <a:lstStyle>
            <a:lvl1pPr lvl="0" algn="l">
              <a:lnSpc>
                <a:spcPct val="90000"/>
              </a:lnSpc>
              <a:spcBef>
                <a:spcPts val="800"/>
              </a:spcBef>
              <a:spcAft>
                <a:spcPts val="0"/>
              </a:spcAft>
              <a:buClr>
                <a:schemeClr val="lt1"/>
              </a:buClr>
              <a:buSzPts val="1800"/>
              <a:buNone/>
              <a:defRPr i="1" sz="1800">
                <a:solidFill>
                  <a:schemeClr val="lt1"/>
                </a:solidFill>
              </a:defRPr>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cxnSp>
        <p:nvCxnSpPr>
          <p:cNvPr id="62" name="Google Shape;62;p16"/>
          <p:cNvCxnSpPr/>
          <p:nvPr/>
        </p:nvCxnSpPr>
        <p:spPr>
          <a:xfrm>
            <a:off x="831997" y="1376563"/>
            <a:ext cx="6858000" cy="0"/>
          </a:xfrm>
          <a:prstGeom prst="straightConnector1">
            <a:avLst/>
          </a:prstGeom>
          <a:noFill/>
          <a:ln cap="flat" cmpd="sng" w="9525">
            <a:solidFill>
              <a:schemeClr val="accent1"/>
            </a:solidFill>
            <a:prstDash val="dot"/>
            <a:miter lim="800000"/>
            <a:headEnd len="sm" w="sm" type="none"/>
            <a:tailEnd len="sm" w="sm" type="none"/>
          </a:ln>
        </p:spPr>
      </p:cxnSp>
      <p:cxnSp>
        <p:nvCxnSpPr>
          <p:cNvPr id="63" name="Google Shape;63;p16"/>
          <p:cNvCxnSpPr/>
          <p:nvPr/>
        </p:nvCxnSpPr>
        <p:spPr>
          <a:xfrm>
            <a:off x="469587" y="2948960"/>
            <a:ext cx="8334172" cy="0"/>
          </a:xfrm>
          <a:prstGeom prst="straightConnector1">
            <a:avLst/>
          </a:prstGeom>
          <a:noFill/>
          <a:ln cap="flat" cmpd="sng" w="9525">
            <a:solidFill>
              <a:schemeClr val="lt1"/>
            </a:solidFill>
            <a:prstDash val="dot"/>
            <a:miter lim="800000"/>
            <a:headEnd len="sm" w="sm" type="none"/>
            <a:tailEnd len="sm" w="sm" type="none"/>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bg>
      <p:bgPr>
        <a:blipFill>
          <a:blip r:embed="rId2">
            <a:alphaModFix/>
          </a:blip>
          <a:stretch>
            <a:fillRect/>
          </a:stretch>
        </a:blipFill>
      </p:bgPr>
    </p:bg>
    <p:spTree>
      <p:nvGrpSpPr>
        <p:cNvPr id="64" name="Shape 64"/>
        <p:cNvGrpSpPr/>
        <p:nvPr/>
      </p:nvGrpSpPr>
      <p:grpSpPr>
        <a:xfrm>
          <a:off x="0" y="0"/>
          <a:ext cx="0" cy="0"/>
          <a:chOff x="0" y="0"/>
          <a:chExt cx="0" cy="0"/>
        </a:xfrm>
      </p:grpSpPr>
      <p:sp>
        <p:nvSpPr>
          <p:cNvPr id="65" name="Google Shape;65;p17"/>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accent1"/>
              </a:buClr>
              <a:buSzPts val="3300"/>
              <a:buFont typeface="Georgia"/>
              <a:buNone/>
              <a:defRPr>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6" name="Google Shape;66;p17"/>
          <p:cNvSpPr txBox="1"/>
          <p:nvPr>
            <p:ph idx="1" type="body"/>
          </p:nvPr>
        </p:nvSpPr>
        <p:spPr>
          <a:xfrm>
            <a:off x="628650" y="1369219"/>
            <a:ext cx="7886700" cy="3041914"/>
          </a:xfrm>
          <a:prstGeom prst="rect">
            <a:avLst/>
          </a:prstGeom>
          <a:noFill/>
          <a:ln>
            <a:noFill/>
          </a:ln>
        </p:spPr>
        <p:txBody>
          <a:bodyPr anchorCtr="0" anchor="t" bIns="34275" lIns="68575" spcFirstLastPara="1" rIns="68575" wrap="square" tIns="34275">
            <a:noAutofit/>
          </a:bodyPr>
          <a:lstStyle>
            <a:lvl1pPr indent="-361950" lvl="0" marL="457200" algn="l">
              <a:lnSpc>
                <a:spcPct val="90000"/>
              </a:lnSpc>
              <a:spcBef>
                <a:spcPts val="800"/>
              </a:spcBef>
              <a:spcAft>
                <a:spcPts val="0"/>
              </a:spcAft>
              <a:buClr>
                <a:schemeClr val="dk1"/>
              </a:buClr>
              <a:buSzPts val="2100"/>
              <a:buChar char="•"/>
              <a:defRPr>
                <a:solidFill>
                  <a:schemeClr val="dk1"/>
                </a:solidFill>
              </a:defRPr>
            </a:lvl1pPr>
            <a:lvl2pPr indent="-342900" lvl="1" marL="914400" algn="l">
              <a:lnSpc>
                <a:spcPct val="90000"/>
              </a:lnSpc>
              <a:spcBef>
                <a:spcPts val="400"/>
              </a:spcBef>
              <a:spcAft>
                <a:spcPts val="0"/>
              </a:spcAft>
              <a:buClr>
                <a:schemeClr val="dk1"/>
              </a:buClr>
              <a:buSzPts val="1800"/>
              <a:buChar char="•"/>
              <a:defRPr>
                <a:solidFill>
                  <a:schemeClr val="dk1"/>
                </a:solidFill>
              </a:defRPr>
            </a:lvl2pPr>
            <a:lvl3pPr indent="-323850" lvl="2" marL="1371600" algn="l">
              <a:lnSpc>
                <a:spcPct val="90000"/>
              </a:lnSpc>
              <a:spcBef>
                <a:spcPts val="400"/>
              </a:spcBef>
              <a:spcAft>
                <a:spcPts val="0"/>
              </a:spcAft>
              <a:buClr>
                <a:schemeClr val="dk1"/>
              </a:buClr>
              <a:buSzPts val="1500"/>
              <a:buChar char="•"/>
              <a:defRPr>
                <a:solidFill>
                  <a:schemeClr val="dk1"/>
                </a:solidFill>
              </a:defRPr>
            </a:lvl3pPr>
            <a:lvl4pPr indent="-317500" lvl="3" marL="1828800" algn="l">
              <a:lnSpc>
                <a:spcPct val="90000"/>
              </a:lnSpc>
              <a:spcBef>
                <a:spcPts val="400"/>
              </a:spcBef>
              <a:spcAft>
                <a:spcPts val="0"/>
              </a:spcAft>
              <a:buClr>
                <a:schemeClr val="dk1"/>
              </a:buClr>
              <a:buSzPts val="1400"/>
              <a:buChar char="•"/>
              <a:defRPr>
                <a:solidFill>
                  <a:schemeClr val="dk1"/>
                </a:solidFill>
              </a:defRPr>
            </a:lvl4pPr>
            <a:lvl5pPr indent="-317500" lvl="4" marL="2286000" algn="l">
              <a:lnSpc>
                <a:spcPct val="90000"/>
              </a:lnSpc>
              <a:spcBef>
                <a:spcPts val="400"/>
              </a:spcBef>
              <a:spcAft>
                <a:spcPts val="0"/>
              </a:spcAft>
              <a:buClr>
                <a:schemeClr val="dk1"/>
              </a:buClr>
              <a:buSzPts val="1400"/>
              <a:buChar char="•"/>
              <a:defRPr>
                <a:solidFill>
                  <a:schemeClr val="dk1"/>
                </a:solidFil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uble list" type="twoTxTwoObj">
  <p:cSld name="TWO_OBJECTS_WITH_TEXT">
    <p:bg>
      <p:bgPr>
        <a:blipFill>
          <a:blip r:embed="rId2">
            <a:alphaModFix/>
          </a:blip>
          <a:stretch>
            <a:fillRect/>
          </a:stretch>
        </a:blipFill>
      </p:bgPr>
    </p:bg>
    <p:spTree>
      <p:nvGrpSpPr>
        <p:cNvPr id="67" name="Shape 67"/>
        <p:cNvGrpSpPr/>
        <p:nvPr/>
      </p:nvGrpSpPr>
      <p:grpSpPr>
        <a:xfrm>
          <a:off x="0" y="0"/>
          <a:ext cx="0" cy="0"/>
          <a:chOff x="0" y="0"/>
          <a:chExt cx="0" cy="0"/>
        </a:xfrm>
      </p:grpSpPr>
      <p:sp>
        <p:nvSpPr>
          <p:cNvPr id="68" name="Google Shape;68;p18"/>
          <p:cNvSpPr txBox="1"/>
          <p:nvPr>
            <p:ph type="title"/>
          </p:nvPr>
        </p:nvSpPr>
        <p:spPr>
          <a:xfrm>
            <a:off x="629841" y="273844"/>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accent1"/>
              </a:buClr>
              <a:buSzPts val="3300"/>
              <a:buFont typeface="Georgia"/>
              <a:buNone/>
              <a:defRPr>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9" name="Google Shape;69;p18"/>
          <p:cNvSpPr txBox="1"/>
          <p:nvPr>
            <p:ph idx="1" type="body"/>
          </p:nvPr>
        </p:nvSpPr>
        <p:spPr>
          <a:xfrm>
            <a:off x="629841" y="1260872"/>
            <a:ext cx="3868340" cy="617934"/>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70" name="Google Shape;70;p18"/>
          <p:cNvSpPr txBox="1"/>
          <p:nvPr>
            <p:ph idx="2" type="body"/>
          </p:nvPr>
        </p:nvSpPr>
        <p:spPr>
          <a:xfrm>
            <a:off x="629841" y="1878806"/>
            <a:ext cx="3868340" cy="2557727"/>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1" name="Google Shape;71;p18"/>
          <p:cNvSpPr txBox="1"/>
          <p:nvPr>
            <p:ph idx="3" type="body"/>
          </p:nvPr>
        </p:nvSpPr>
        <p:spPr>
          <a:xfrm>
            <a:off x="4629150" y="1260872"/>
            <a:ext cx="3887391" cy="617934"/>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72" name="Google Shape;72;p18"/>
          <p:cNvSpPr txBox="1"/>
          <p:nvPr>
            <p:ph idx="4" type="body"/>
          </p:nvPr>
        </p:nvSpPr>
        <p:spPr>
          <a:xfrm>
            <a:off x="4629150" y="1878806"/>
            <a:ext cx="3887391" cy="2557727"/>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White" type="titleOnly">
  <p:cSld name="TITLE_ONLY">
    <p:bg>
      <p:bgPr>
        <a:blipFill>
          <a:blip r:embed="rId2">
            <a:alphaModFix/>
          </a:blip>
          <a:stretch>
            <a:fillRect/>
          </a:stretch>
        </a:blipFill>
      </p:bgPr>
    </p:bg>
    <p:spTree>
      <p:nvGrpSpPr>
        <p:cNvPr id="73" name="Shape 73"/>
        <p:cNvGrpSpPr/>
        <p:nvPr/>
      </p:nvGrpSpPr>
      <p:grpSpPr>
        <a:xfrm>
          <a:off x="0" y="0"/>
          <a:ext cx="0" cy="0"/>
          <a:chOff x="0" y="0"/>
          <a:chExt cx="0" cy="0"/>
        </a:xfrm>
      </p:grpSpPr>
      <p:sp>
        <p:nvSpPr>
          <p:cNvPr id="74" name="Google Shape;74;p19"/>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accent1"/>
              </a:buClr>
              <a:buSzPts val="3300"/>
              <a:buFont typeface="Georgia"/>
              <a:buNone/>
              <a:defRPr>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Green">
  <p:cSld name="Blank Green">
    <p:bg>
      <p:bgPr>
        <a:blipFill>
          <a:blip r:embed="rId2">
            <a:alphaModFix/>
          </a:blip>
          <a:stretch>
            <a:fillRect/>
          </a:stretch>
        </a:blipFill>
      </p:bgPr>
    </p:bg>
    <p:spTree>
      <p:nvGrpSpPr>
        <p:cNvPr id="75" name="Shape 75"/>
        <p:cNvGrpSpPr/>
        <p:nvPr/>
      </p:nvGrpSpPr>
      <p:grpSpPr>
        <a:xfrm>
          <a:off x="0" y="0"/>
          <a:ext cx="0" cy="0"/>
          <a:chOff x="0" y="0"/>
          <a:chExt cx="0" cy="0"/>
        </a:xfrm>
      </p:grpSpPr>
      <p:sp>
        <p:nvSpPr>
          <p:cNvPr id="76" name="Google Shape;76;p20"/>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chemeClr val="lt1"/>
              </a:buClr>
              <a:buSzPts val="3300"/>
              <a:buFont typeface="Georgia"/>
              <a:buNone/>
              <a:defRPr>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Sidebar_white" type="objTx">
  <p:cSld name="OBJECT_WITH_CAPTION_TEXT">
    <p:bg>
      <p:bgPr>
        <a:blipFill>
          <a:blip r:embed="rId2">
            <a:alphaModFix/>
          </a:blip>
          <a:stretch>
            <a:fillRect/>
          </a:stretch>
        </a:blipFill>
      </p:bgPr>
    </p:bg>
    <p:spTree>
      <p:nvGrpSpPr>
        <p:cNvPr id="77" name="Shape 77"/>
        <p:cNvGrpSpPr/>
        <p:nvPr/>
      </p:nvGrpSpPr>
      <p:grpSpPr>
        <a:xfrm>
          <a:off x="0" y="0"/>
          <a:ext cx="0" cy="0"/>
          <a:chOff x="0" y="0"/>
          <a:chExt cx="0" cy="0"/>
        </a:xfrm>
      </p:grpSpPr>
      <p:sp>
        <p:nvSpPr>
          <p:cNvPr id="78" name="Google Shape;78;p21"/>
          <p:cNvSpPr txBox="1"/>
          <p:nvPr>
            <p:ph type="title"/>
          </p:nvPr>
        </p:nvSpPr>
        <p:spPr>
          <a:xfrm>
            <a:off x="130307" y="173302"/>
            <a:ext cx="1554560" cy="964985"/>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lt1"/>
              </a:buClr>
              <a:buSzPts val="1800"/>
              <a:buFont typeface="Georgia"/>
              <a:buNone/>
              <a:defRPr b="1" i="0" sz="18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9" name="Google Shape;79;p21"/>
          <p:cNvSpPr txBox="1"/>
          <p:nvPr>
            <p:ph idx="1" type="body"/>
          </p:nvPr>
        </p:nvSpPr>
        <p:spPr>
          <a:xfrm>
            <a:off x="2006219" y="173302"/>
            <a:ext cx="6814476" cy="4517232"/>
          </a:xfrm>
          <a:prstGeom prst="rect">
            <a:avLst/>
          </a:prstGeom>
          <a:noFill/>
          <a:ln>
            <a:noFill/>
          </a:ln>
        </p:spPr>
        <p:txBody>
          <a:bodyPr anchorCtr="0" anchor="t" bIns="34275" lIns="68575" spcFirstLastPara="1" rIns="68575" wrap="square" tIns="34275">
            <a:no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80" name="Google Shape;80;p21"/>
          <p:cNvSpPr txBox="1"/>
          <p:nvPr>
            <p:ph idx="2" type="body"/>
          </p:nvPr>
        </p:nvSpPr>
        <p:spPr>
          <a:xfrm>
            <a:off x="136194" y="1232165"/>
            <a:ext cx="1548673" cy="2858691"/>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lt1"/>
              </a:buClr>
              <a:buSzPts val="1100"/>
              <a:buNone/>
              <a:defRPr sz="1100">
                <a:solidFill>
                  <a:schemeClr val="lt1"/>
                </a:solidFill>
              </a:defRPr>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Sidebar_Green">
  <p:cSld name="Content with Sidebar_Green">
    <p:bg>
      <p:bgPr>
        <a:blipFill>
          <a:blip r:embed="rId2">
            <a:alphaModFix/>
          </a:blip>
          <a:stretch>
            <a:fillRect/>
          </a:stretch>
        </a:blipFill>
      </p:bgPr>
    </p:bg>
    <p:spTree>
      <p:nvGrpSpPr>
        <p:cNvPr id="81" name="Shape 81"/>
        <p:cNvGrpSpPr/>
        <p:nvPr/>
      </p:nvGrpSpPr>
      <p:grpSpPr>
        <a:xfrm>
          <a:off x="0" y="0"/>
          <a:ext cx="0" cy="0"/>
          <a:chOff x="0" y="0"/>
          <a:chExt cx="0" cy="0"/>
        </a:xfrm>
      </p:grpSpPr>
      <p:sp>
        <p:nvSpPr>
          <p:cNvPr id="82" name="Google Shape;82;p22"/>
          <p:cNvSpPr txBox="1"/>
          <p:nvPr>
            <p:ph type="title"/>
          </p:nvPr>
        </p:nvSpPr>
        <p:spPr>
          <a:xfrm>
            <a:off x="130307" y="173302"/>
            <a:ext cx="1554560" cy="979125"/>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chemeClr val="accent1"/>
              </a:buClr>
              <a:buSzPts val="1800"/>
              <a:buFont typeface="Georgia"/>
              <a:buNone/>
              <a:defRPr b="1" i="0" sz="1800">
                <a:solidFill>
                  <a:schemeClr val="accen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3" name="Google Shape;83;p22"/>
          <p:cNvSpPr txBox="1"/>
          <p:nvPr>
            <p:ph idx="1" type="body"/>
          </p:nvPr>
        </p:nvSpPr>
        <p:spPr>
          <a:xfrm>
            <a:off x="2013289" y="173302"/>
            <a:ext cx="6814476" cy="4517232"/>
          </a:xfrm>
          <a:prstGeom prst="rect">
            <a:avLst/>
          </a:prstGeom>
          <a:noFill/>
          <a:ln>
            <a:noFill/>
          </a:ln>
        </p:spPr>
        <p:txBody>
          <a:bodyPr anchorCtr="0" anchor="t" bIns="34275" lIns="68575" spcFirstLastPara="1" rIns="68575" wrap="square" tIns="34275">
            <a:noAutofit/>
          </a:bodyPr>
          <a:lstStyle>
            <a:lvl1pPr indent="-381000" lvl="0" marL="457200" algn="l">
              <a:lnSpc>
                <a:spcPct val="90000"/>
              </a:lnSpc>
              <a:spcBef>
                <a:spcPts val="800"/>
              </a:spcBef>
              <a:spcAft>
                <a:spcPts val="0"/>
              </a:spcAft>
              <a:buClr>
                <a:schemeClr val="lt1"/>
              </a:buClr>
              <a:buSzPts val="2400"/>
              <a:buChar char="•"/>
              <a:defRPr sz="2400">
                <a:solidFill>
                  <a:schemeClr val="lt1"/>
                </a:solidFill>
              </a:defRPr>
            </a:lvl1pPr>
            <a:lvl2pPr indent="-361950" lvl="1" marL="914400" algn="l">
              <a:lnSpc>
                <a:spcPct val="90000"/>
              </a:lnSpc>
              <a:spcBef>
                <a:spcPts val="400"/>
              </a:spcBef>
              <a:spcAft>
                <a:spcPts val="0"/>
              </a:spcAft>
              <a:buClr>
                <a:schemeClr val="lt1"/>
              </a:buClr>
              <a:buSzPts val="2100"/>
              <a:buChar char="•"/>
              <a:defRPr sz="2100">
                <a:solidFill>
                  <a:schemeClr val="lt1"/>
                </a:solidFill>
              </a:defRPr>
            </a:lvl2pPr>
            <a:lvl3pPr indent="-342900" lvl="2" marL="1371600" algn="l">
              <a:lnSpc>
                <a:spcPct val="90000"/>
              </a:lnSpc>
              <a:spcBef>
                <a:spcPts val="400"/>
              </a:spcBef>
              <a:spcAft>
                <a:spcPts val="0"/>
              </a:spcAft>
              <a:buClr>
                <a:schemeClr val="lt1"/>
              </a:buClr>
              <a:buSzPts val="1800"/>
              <a:buChar char="•"/>
              <a:defRPr sz="1800">
                <a:solidFill>
                  <a:schemeClr val="lt1"/>
                </a:solidFill>
              </a:defRPr>
            </a:lvl3pPr>
            <a:lvl4pPr indent="-323850" lvl="3" marL="1828800" algn="l">
              <a:lnSpc>
                <a:spcPct val="90000"/>
              </a:lnSpc>
              <a:spcBef>
                <a:spcPts val="400"/>
              </a:spcBef>
              <a:spcAft>
                <a:spcPts val="0"/>
              </a:spcAft>
              <a:buClr>
                <a:schemeClr val="lt1"/>
              </a:buClr>
              <a:buSzPts val="1500"/>
              <a:buChar char="•"/>
              <a:defRPr sz="1500">
                <a:solidFill>
                  <a:schemeClr val="lt1"/>
                </a:solidFill>
              </a:defRPr>
            </a:lvl4pPr>
            <a:lvl5pPr indent="-323850" lvl="4" marL="2286000" algn="l">
              <a:lnSpc>
                <a:spcPct val="90000"/>
              </a:lnSpc>
              <a:spcBef>
                <a:spcPts val="400"/>
              </a:spcBef>
              <a:spcAft>
                <a:spcPts val="0"/>
              </a:spcAft>
              <a:buClr>
                <a:schemeClr val="lt1"/>
              </a:buClr>
              <a:buSzPts val="1500"/>
              <a:buChar char="•"/>
              <a:defRPr sz="1500">
                <a:solidFill>
                  <a:schemeClr val="lt1"/>
                </a:solidFill>
              </a:defRPr>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84" name="Google Shape;84;p22"/>
          <p:cNvSpPr txBox="1"/>
          <p:nvPr>
            <p:ph idx="2" type="body"/>
          </p:nvPr>
        </p:nvSpPr>
        <p:spPr>
          <a:xfrm>
            <a:off x="136194" y="1232165"/>
            <a:ext cx="1548673" cy="2858691"/>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chemeClr val="dk1"/>
              </a:buClr>
              <a:buSzPts val="1100"/>
              <a:buNone/>
              <a:defRPr sz="1100">
                <a:solidFill>
                  <a:schemeClr val="dk1"/>
                </a:solidFill>
              </a:defRPr>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_Custom">
  <p:cSld name="Closing_Custom">
    <p:bg>
      <p:bgPr>
        <a:blipFill>
          <a:blip r:embed="rId2">
            <a:alphaModFix/>
          </a:blip>
          <a:stretch>
            <a:fillRect/>
          </a:stretch>
        </a:blipFill>
      </p:bgPr>
    </p:bg>
    <p:spTree>
      <p:nvGrpSpPr>
        <p:cNvPr id="85" name="Shape 85"/>
        <p:cNvGrpSpPr/>
        <p:nvPr/>
      </p:nvGrpSpPr>
      <p:grpSpPr>
        <a:xfrm>
          <a:off x="0" y="0"/>
          <a:ext cx="0" cy="0"/>
          <a:chOff x="0" y="0"/>
          <a:chExt cx="0" cy="0"/>
        </a:xfrm>
      </p:grpSpPr>
      <p:sp>
        <p:nvSpPr>
          <p:cNvPr id="86" name="Google Shape;86;p23"/>
          <p:cNvSpPr txBox="1"/>
          <p:nvPr>
            <p:ph type="title"/>
          </p:nvPr>
        </p:nvSpPr>
        <p:spPr>
          <a:xfrm>
            <a:off x="586317" y="976578"/>
            <a:ext cx="7886700" cy="994172"/>
          </a:xfrm>
          <a:prstGeom prst="rect">
            <a:avLst/>
          </a:prstGeom>
          <a:noFill/>
          <a:ln>
            <a:noFill/>
          </a:ln>
        </p:spPr>
        <p:txBody>
          <a:bodyPr anchorCtr="0" anchor="ctr" bIns="34275" lIns="68575" spcFirstLastPara="1" rIns="68575" wrap="square" tIns="34275">
            <a:noAutofit/>
          </a:bodyPr>
          <a:lstStyle>
            <a:lvl1pPr lvl="0" algn="ctr">
              <a:lnSpc>
                <a:spcPct val="90000"/>
              </a:lnSpc>
              <a:spcBef>
                <a:spcPts val="0"/>
              </a:spcBef>
              <a:spcAft>
                <a:spcPts val="0"/>
              </a:spcAft>
              <a:buClr>
                <a:schemeClr val="lt1"/>
              </a:buClr>
              <a:buSzPts val="3300"/>
              <a:buFont typeface="Georgia"/>
              <a:buNone/>
              <a:defRPr i="1">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7" name="Google Shape;87;p23"/>
          <p:cNvSpPr txBox="1"/>
          <p:nvPr>
            <p:ph idx="1" type="body"/>
          </p:nvPr>
        </p:nvSpPr>
        <p:spPr>
          <a:xfrm>
            <a:off x="5825765" y="4583556"/>
            <a:ext cx="3033074" cy="244379"/>
          </a:xfrm>
          <a:prstGeom prst="rect">
            <a:avLst/>
          </a:prstGeom>
          <a:noFill/>
          <a:ln>
            <a:noFill/>
          </a:ln>
        </p:spPr>
        <p:txBody>
          <a:bodyPr anchorCtr="0" anchor="t" bIns="34275" lIns="68575" spcFirstLastPara="1" rIns="68575" wrap="square" tIns="34275">
            <a:noAutofit/>
          </a:bodyPr>
          <a:lstStyle>
            <a:lvl1pPr indent="-228600" lvl="0" marL="457200" algn="r">
              <a:lnSpc>
                <a:spcPct val="90000"/>
              </a:lnSpc>
              <a:spcBef>
                <a:spcPts val="800"/>
              </a:spcBef>
              <a:spcAft>
                <a:spcPts val="0"/>
              </a:spcAft>
              <a:buClr>
                <a:schemeClr val="lt1"/>
              </a:buClr>
              <a:buSzPts val="1200"/>
              <a:buNone/>
              <a:defRPr b="1" i="1" sz="1200">
                <a:solidFill>
                  <a:schemeClr val="lt1"/>
                </a:solidFill>
              </a:defRPr>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88" name="Google Shape;88;p23"/>
          <p:cNvSpPr txBox="1"/>
          <p:nvPr>
            <p:ph idx="2" type="body"/>
          </p:nvPr>
        </p:nvSpPr>
        <p:spPr>
          <a:xfrm>
            <a:off x="5504936" y="3959377"/>
            <a:ext cx="3353904" cy="588559"/>
          </a:xfrm>
          <a:prstGeom prst="rect">
            <a:avLst/>
          </a:prstGeom>
          <a:noFill/>
          <a:ln>
            <a:noFill/>
          </a:ln>
        </p:spPr>
        <p:txBody>
          <a:bodyPr anchorCtr="0" anchor="b" bIns="34275" lIns="68575" spcFirstLastPara="1" rIns="68575" wrap="square" tIns="34275">
            <a:noAutofit/>
          </a:bodyPr>
          <a:lstStyle>
            <a:lvl1pPr indent="-228600" lvl="0" marL="457200" algn="r">
              <a:lnSpc>
                <a:spcPct val="90000"/>
              </a:lnSpc>
              <a:spcBef>
                <a:spcPts val="800"/>
              </a:spcBef>
              <a:spcAft>
                <a:spcPts val="0"/>
              </a:spcAft>
              <a:buClr>
                <a:schemeClr val="lt1"/>
              </a:buClr>
              <a:buSzPts val="1200"/>
              <a:buNone/>
              <a:defRPr b="0" i="1" sz="1200">
                <a:solidFill>
                  <a:schemeClr val="lt1"/>
                </a:solidFill>
              </a:defRPr>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_Core Themes">
  <p:cSld name="Closing_Core Themes">
    <p:bg>
      <p:bgPr>
        <a:blipFill>
          <a:blip r:embed="rId2">
            <a:alphaModFix/>
          </a:blip>
          <a:stretch>
            <a:fillRect/>
          </a:stretch>
        </a:blipFill>
      </p:bgPr>
    </p:bg>
    <p:spTree>
      <p:nvGrpSpPr>
        <p:cNvPr id="89" name="Shape 89"/>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Georgia"/>
              <a:buNone/>
              <a:defRPr b="0" i="0" sz="3300" u="none" cap="none" strike="noStrike">
                <a:solidFill>
                  <a:schemeClr val="dk1"/>
                </a:solidFill>
                <a:latin typeface="Georgia"/>
                <a:ea typeface="Georgia"/>
                <a:cs typeface="Georgia"/>
                <a:sym typeface="Georgia"/>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
        <p:nvSpPr>
          <p:cNvPr id="52" name="Google Shape;52;p13"/>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Georgia"/>
                <a:ea typeface="Georgia"/>
                <a:cs typeface="Georgia"/>
                <a:sym typeface="Georgia"/>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Georgia"/>
                <a:ea typeface="Georgia"/>
                <a:cs typeface="Georgia"/>
                <a:sym typeface="Georgia"/>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Georgia"/>
                <a:ea typeface="Georgia"/>
                <a:cs typeface="Georgia"/>
                <a:sym typeface="Georgia"/>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Georgia"/>
                <a:ea typeface="Georgia"/>
                <a:cs typeface="Georgia"/>
                <a:sym typeface="Georgia"/>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Georgia"/>
                <a:ea typeface="Georgia"/>
                <a:cs typeface="Georgia"/>
                <a:sym typeface="Georgia"/>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Georgia"/>
                <a:ea typeface="Georgia"/>
                <a:cs typeface="Georgia"/>
                <a:sym typeface="Georgia"/>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Georgia"/>
                <a:ea typeface="Georgia"/>
                <a:cs typeface="Georgia"/>
                <a:sym typeface="Georgia"/>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Georgia"/>
                <a:ea typeface="Georgia"/>
                <a:cs typeface="Georgia"/>
                <a:sym typeface="Georgia"/>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Georgia"/>
                <a:ea typeface="Georgia"/>
                <a:cs typeface="Georgia"/>
                <a:sym typeface="Georgia"/>
              </a:defRPr>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5"/>
          <p:cNvSpPr txBox="1"/>
          <p:nvPr>
            <p:ph type="ctrTitle"/>
          </p:nvPr>
        </p:nvSpPr>
        <p:spPr>
          <a:xfrm>
            <a:off x="261594" y="-166849"/>
            <a:ext cx="8620800" cy="1317000"/>
          </a:xfrm>
          <a:prstGeom prst="rect">
            <a:avLst/>
          </a:prstGeom>
          <a:noFill/>
          <a:ln>
            <a:noFill/>
          </a:ln>
        </p:spPr>
        <p:txBody>
          <a:bodyPr anchorCtr="0" anchor="b" bIns="34275" lIns="68575" spcFirstLastPara="1" rIns="68575" wrap="square" tIns="34275">
            <a:noAutofit/>
          </a:bodyPr>
          <a:lstStyle/>
          <a:p>
            <a:pPr indent="0" lvl="0" marL="0" rtl="0" algn="ctr">
              <a:lnSpc>
                <a:spcPct val="90000"/>
              </a:lnSpc>
              <a:spcBef>
                <a:spcPts val="0"/>
              </a:spcBef>
              <a:spcAft>
                <a:spcPts val="0"/>
              </a:spcAft>
              <a:buClr>
                <a:schemeClr val="dk1"/>
              </a:buClr>
              <a:buSzPts val="4500"/>
              <a:buFont typeface="Georgia"/>
              <a:buNone/>
            </a:pPr>
            <a:r>
              <a:rPr lang="en" sz="3000"/>
              <a:t>Christian Mission: Mistakes We Have Made</a:t>
            </a:r>
            <a:endParaRPr sz="3000"/>
          </a:p>
        </p:txBody>
      </p:sp>
      <p:sp>
        <p:nvSpPr>
          <p:cNvPr id="95" name="Google Shape;95;p25"/>
          <p:cNvSpPr txBox="1"/>
          <p:nvPr>
            <p:ph idx="1" type="subTitle"/>
          </p:nvPr>
        </p:nvSpPr>
        <p:spPr>
          <a:xfrm>
            <a:off x="140744" y="1658475"/>
            <a:ext cx="8620800" cy="518400"/>
          </a:xfrm>
          <a:prstGeom prst="rect">
            <a:avLst/>
          </a:prstGeom>
          <a:noFill/>
          <a:ln>
            <a:noFill/>
          </a:ln>
        </p:spPr>
        <p:txBody>
          <a:bodyPr anchorCtr="0" anchor="t" bIns="34275" lIns="68575" spcFirstLastPara="1" rIns="68575" wrap="square" tIns="34275">
            <a:noAutofit/>
          </a:bodyPr>
          <a:lstStyle/>
          <a:p>
            <a:pPr indent="0" lvl="0" marL="0" marR="0" rtl="0" algn="ctr">
              <a:lnSpc>
                <a:spcPct val="90000"/>
              </a:lnSpc>
              <a:spcBef>
                <a:spcPts val="0"/>
              </a:spcBef>
              <a:spcAft>
                <a:spcPts val="0"/>
              </a:spcAft>
              <a:buClr>
                <a:srgbClr val="7F7F7F"/>
              </a:buClr>
              <a:buSzPts val="1800"/>
              <a:buFont typeface="Arial"/>
              <a:buNone/>
            </a:pPr>
            <a:r>
              <a:rPr lang="en" sz="2400"/>
              <a:t>Paul Dybdahl</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4"/>
          <p:cNvSpPr txBox="1"/>
          <p:nvPr>
            <p:ph type="title"/>
          </p:nvPr>
        </p:nvSpPr>
        <p:spPr>
          <a:xfrm>
            <a:off x="628650" y="273846"/>
            <a:ext cx="7886700" cy="3036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t/>
            </a:r>
            <a:endParaRPr sz="3000"/>
          </a:p>
        </p:txBody>
      </p:sp>
      <p:sp>
        <p:nvSpPr>
          <p:cNvPr id="150" name="Google Shape;150;p34"/>
          <p:cNvSpPr txBox="1"/>
          <p:nvPr>
            <p:ph idx="1" type="body"/>
          </p:nvPr>
        </p:nvSpPr>
        <p:spPr>
          <a:xfrm>
            <a:off x="628650" y="791751"/>
            <a:ext cx="7886700" cy="3452100"/>
          </a:xfrm>
          <a:prstGeom prst="rect">
            <a:avLst/>
          </a:prstGeom>
          <a:noFill/>
          <a:ln>
            <a:noFill/>
          </a:ln>
        </p:spPr>
        <p:txBody>
          <a:bodyPr anchorCtr="0" anchor="t" bIns="34275" lIns="68575" spcFirstLastPara="1" rIns="68575" wrap="square" tIns="34275">
            <a:noAutofit/>
          </a:bodyPr>
          <a:lstStyle/>
          <a:p>
            <a:pPr indent="0" lvl="0" marL="0" rtl="0" algn="l">
              <a:lnSpc>
                <a:spcPct val="80000"/>
              </a:lnSpc>
              <a:spcBef>
                <a:spcPts val="0"/>
              </a:spcBef>
              <a:spcAft>
                <a:spcPts val="0"/>
              </a:spcAft>
              <a:buNone/>
            </a:pPr>
            <a:r>
              <a:t/>
            </a:r>
            <a:endParaRPr sz="1100"/>
          </a:p>
          <a:p>
            <a:pPr indent="0" lvl="0" marL="0" rtl="0" algn="l">
              <a:lnSpc>
                <a:spcPct val="80000"/>
              </a:lnSpc>
              <a:spcBef>
                <a:spcPts val="800"/>
              </a:spcBef>
              <a:spcAft>
                <a:spcPts val="0"/>
              </a:spcAft>
              <a:buNone/>
            </a:pPr>
            <a:r>
              <a:rPr lang="en" sz="2500"/>
              <a:t>God’s promise to Abraham</a:t>
            </a:r>
            <a:endParaRPr sz="2500"/>
          </a:p>
          <a:p>
            <a:pPr indent="0" lvl="0" marL="457200" rtl="0" algn="l">
              <a:lnSpc>
                <a:spcPct val="80000"/>
              </a:lnSpc>
              <a:spcBef>
                <a:spcPts val="400"/>
              </a:spcBef>
              <a:spcAft>
                <a:spcPts val="0"/>
              </a:spcAft>
              <a:buNone/>
            </a:pPr>
            <a:r>
              <a:rPr lang="en" sz="2500"/>
              <a:t>“I will make you into a great nation and I will bless you; I will make your name great, and you will be a blessing. . . . and all peoples on earth will be blessed through you.”  (Gen 12:2-3)</a:t>
            </a:r>
            <a:endParaRPr sz="2500"/>
          </a:p>
          <a:p>
            <a:pPr indent="0" lvl="0" marL="0" rtl="0" algn="l">
              <a:lnSpc>
                <a:spcPct val="80000"/>
              </a:lnSpc>
              <a:spcBef>
                <a:spcPts val="800"/>
              </a:spcBef>
              <a:spcAft>
                <a:spcPts val="0"/>
              </a:spcAft>
              <a:buNone/>
            </a:pPr>
            <a:r>
              <a:t/>
            </a:r>
            <a:endParaRPr sz="2500"/>
          </a:p>
          <a:p>
            <a:pPr indent="0" lvl="0" marL="0" rtl="0" algn="l">
              <a:lnSpc>
                <a:spcPct val="80000"/>
              </a:lnSpc>
              <a:spcBef>
                <a:spcPts val="800"/>
              </a:spcBef>
              <a:spcAft>
                <a:spcPts val="0"/>
              </a:spcAft>
              <a:buNone/>
            </a:pPr>
            <a:r>
              <a:rPr lang="en" sz="2500"/>
              <a:t>What did Jesus ask? </a:t>
            </a:r>
            <a:endParaRPr sz="2500"/>
          </a:p>
          <a:p>
            <a:pPr indent="0" lvl="0" marL="457200" rtl="0" algn="l">
              <a:lnSpc>
                <a:spcPct val="80000"/>
              </a:lnSpc>
              <a:spcBef>
                <a:spcPts val="400"/>
              </a:spcBef>
              <a:spcAft>
                <a:spcPts val="0"/>
              </a:spcAft>
              <a:buNone/>
            </a:pPr>
            <a:r>
              <a:rPr lang="en" sz="2500"/>
              <a:t>Jesus told us to “bless those who curse you, pray for those who mistreat you.” (Luke 6:28)</a:t>
            </a:r>
            <a:endParaRPr sz="2500"/>
          </a:p>
          <a:p>
            <a:pPr indent="0" lvl="0" marL="457200" rtl="0" algn="l">
              <a:lnSpc>
                <a:spcPct val="80000"/>
              </a:lnSpc>
              <a:spcBef>
                <a:spcPts val="400"/>
              </a:spcBef>
              <a:spcAft>
                <a:spcPts val="0"/>
              </a:spcAft>
              <a:buNone/>
            </a:pPr>
            <a:r>
              <a:t/>
            </a:r>
            <a:endParaRPr sz="2500"/>
          </a:p>
          <a:p>
            <a:pPr indent="-76200" lvl="1" marL="520700" rtl="0" algn="l">
              <a:lnSpc>
                <a:spcPct val="80000"/>
              </a:lnSpc>
              <a:spcBef>
                <a:spcPts val="400"/>
              </a:spcBef>
              <a:spcAft>
                <a:spcPts val="0"/>
              </a:spcAft>
              <a:buClr>
                <a:schemeClr val="lt1"/>
              </a:buClr>
              <a:buSzPts val="1700"/>
              <a:buNone/>
            </a:pPr>
            <a:r>
              <a:t/>
            </a:r>
            <a:endParaRPr sz="2500"/>
          </a:p>
          <a:p>
            <a:pPr indent="0" lvl="1" marL="342900" rtl="0" algn="l">
              <a:lnSpc>
                <a:spcPct val="80000"/>
              </a:lnSpc>
              <a:spcBef>
                <a:spcPts val="400"/>
              </a:spcBef>
              <a:spcAft>
                <a:spcPts val="0"/>
              </a:spcAft>
              <a:buClr>
                <a:schemeClr val="lt1"/>
              </a:buClr>
              <a:buSzPts val="1700"/>
              <a:buNone/>
            </a:pPr>
            <a:r>
              <a:t/>
            </a:r>
            <a:endParaRPr sz="17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5"/>
          <p:cNvSpPr txBox="1"/>
          <p:nvPr>
            <p:ph type="title"/>
          </p:nvPr>
        </p:nvSpPr>
        <p:spPr>
          <a:xfrm>
            <a:off x="628650" y="273845"/>
            <a:ext cx="7886700" cy="1692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None/>
            </a:pPr>
            <a:r>
              <a:t/>
            </a:r>
            <a:endParaRPr/>
          </a:p>
        </p:txBody>
      </p:sp>
      <p:sp>
        <p:nvSpPr>
          <p:cNvPr id="156" name="Google Shape;156;p35"/>
          <p:cNvSpPr txBox="1"/>
          <p:nvPr>
            <p:ph idx="1" type="body"/>
          </p:nvPr>
        </p:nvSpPr>
        <p:spPr>
          <a:xfrm>
            <a:off x="628650" y="1550069"/>
            <a:ext cx="7886700" cy="30420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rPr lang="en" sz="2500"/>
              <a:t>“Then they came to Elim, where there were twelve springs and seventy palm trees, and they camped there near the water.”</a:t>
            </a:r>
            <a:endParaRPr sz="2500"/>
          </a:p>
          <a:p>
            <a:pPr indent="0" lvl="0" marL="1371600" rtl="0" algn="l">
              <a:spcBef>
                <a:spcPts val="800"/>
              </a:spcBef>
              <a:spcAft>
                <a:spcPts val="0"/>
              </a:spcAft>
              <a:buNone/>
            </a:pPr>
            <a:r>
              <a:rPr lang="en" sz="2500"/>
              <a:t>   									(Ex0dus 15:27)</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6"/>
          <p:cNvSpPr txBox="1"/>
          <p:nvPr>
            <p:ph type="title"/>
          </p:nvPr>
        </p:nvSpPr>
        <p:spPr>
          <a:xfrm>
            <a:off x="1138975" y="408119"/>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rPr lang="en" sz="3000"/>
              <a:t>The Four Appeals </a:t>
            </a:r>
            <a:endParaRPr sz="3000"/>
          </a:p>
        </p:txBody>
      </p:sp>
      <p:sp>
        <p:nvSpPr>
          <p:cNvPr id="162" name="Google Shape;162;p36"/>
          <p:cNvSpPr txBox="1"/>
          <p:nvPr>
            <p:ph idx="1" type="body"/>
          </p:nvPr>
        </p:nvSpPr>
        <p:spPr>
          <a:xfrm>
            <a:off x="1138975" y="1597519"/>
            <a:ext cx="7886700" cy="3042000"/>
          </a:xfrm>
          <a:prstGeom prst="rect">
            <a:avLst/>
          </a:prstGeom>
          <a:noFill/>
          <a:ln>
            <a:noFill/>
          </a:ln>
        </p:spPr>
        <p:txBody>
          <a:bodyPr anchorCtr="0" anchor="t" bIns="34275" lIns="68575" spcFirstLastPara="1" rIns="68575" wrap="square" tIns="34275">
            <a:noAutofit/>
          </a:bodyPr>
          <a:lstStyle/>
          <a:p>
            <a:pPr indent="-419100" lvl="0" marL="457200" rtl="0" algn="l">
              <a:spcBef>
                <a:spcPts val="0"/>
              </a:spcBef>
              <a:spcAft>
                <a:spcPts val="0"/>
              </a:spcAft>
              <a:buSzPts val="3000"/>
              <a:buFont typeface="Georgia"/>
              <a:buAutoNum type="arabicPeriod"/>
            </a:pPr>
            <a:r>
              <a:rPr lang="en" sz="3000"/>
              <a:t>Live well, don’t just preach well.</a:t>
            </a:r>
            <a:endParaRPr sz="3000"/>
          </a:p>
          <a:p>
            <a:pPr indent="-419100" lvl="0" marL="457200" rtl="0" algn="l">
              <a:spcBef>
                <a:spcPts val="0"/>
              </a:spcBef>
              <a:spcAft>
                <a:spcPts val="0"/>
              </a:spcAft>
              <a:buSzPts val="3000"/>
              <a:buFont typeface="Georgia"/>
              <a:buAutoNum type="arabicPeriod"/>
            </a:pPr>
            <a:r>
              <a:rPr lang="en" sz="3000"/>
              <a:t>Be persuasive more than aggressive</a:t>
            </a:r>
            <a:r>
              <a:rPr lang="en" sz="3000"/>
              <a:t>.</a:t>
            </a:r>
            <a:endParaRPr sz="3000"/>
          </a:p>
          <a:p>
            <a:pPr indent="-419100" lvl="0" marL="457200" rtl="0" algn="l">
              <a:spcBef>
                <a:spcPts val="0"/>
              </a:spcBef>
              <a:spcAft>
                <a:spcPts val="0"/>
              </a:spcAft>
              <a:buSzPts val="3000"/>
              <a:buFont typeface="Georgia"/>
              <a:buAutoNum type="arabicPeriod"/>
            </a:pPr>
            <a:r>
              <a:rPr lang="en" sz="3000"/>
              <a:t>Share truth wisely. Don’t rush.</a:t>
            </a:r>
            <a:endParaRPr sz="3000"/>
          </a:p>
          <a:p>
            <a:pPr indent="-419100" lvl="0" marL="457200" rtl="0" algn="l">
              <a:spcBef>
                <a:spcPts val="0"/>
              </a:spcBef>
              <a:spcAft>
                <a:spcPts val="0"/>
              </a:spcAft>
              <a:buSzPts val="3000"/>
              <a:buFont typeface="Georgia"/>
              <a:buAutoNum type="arabicPeriod"/>
            </a:pPr>
            <a:r>
              <a:rPr lang="en" sz="3000"/>
              <a:t>Seek to bless.</a:t>
            </a:r>
            <a:endParaRPr sz="3000"/>
          </a:p>
          <a:p>
            <a:pPr indent="0" lvl="0" marL="0" rtl="0" algn="l">
              <a:spcBef>
                <a:spcPts val="0"/>
              </a:spcBef>
              <a:spcAft>
                <a:spcPts val="0"/>
              </a:spcAft>
              <a:buClr>
                <a:schemeClr val="lt1"/>
              </a:buClr>
              <a:buSzPts val="3000"/>
              <a:buNone/>
            </a:pPr>
            <a:r>
              <a:t/>
            </a:r>
            <a:endParaRPr sz="3000"/>
          </a:p>
          <a:p>
            <a:pPr indent="0" lvl="0" marL="0" rtl="0" algn="l">
              <a:spcBef>
                <a:spcPts val="0"/>
              </a:spcBef>
              <a:spcAft>
                <a:spcPts val="0"/>
              </a:spcAft>
              <a:buClr>
                <a:schemeClr val="lt1"/>
              </a:buClr>
              <a:buSzPts val="3000"/>
              <a:buFont typeface="Georgia"/>
              <a:buNone/>
            </a:pPr>
            <a:r>
              <a:t/>
            </a:r>
            <a:endParaRPr sz="1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6"/>
          <p:cNvSpPr txBox="1"/>
          <p:nvPr>
            <p:ph type="title"/>
          </p:nvPr>
        </p:nvSpPr>
        <p:spPr>
          <a:xfrm>
            <a:off x="628650" y="1871975"/>
            <a:ext cx="80199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rPr lang="en" sz="3000"/>
              <a:t>Mistake #1: 	We’ve focused on </a:t>
            </a:r>
            <a:r>
              <a:rPr i="1" lang="en" sz="3000"/>
              <a:t>preaching well</a:t>
            </a:r>
            <a:r>
              <a:rPr lang="en" sz="3000"/>
              <a:t>        					rather than </a:t>
            </a:r>
            <a:r>
              <a:rPr i="1" lang="en" sz="3000"/>
              <a:t>living well</a:t>
            </a:r>
            <a:r>
              <a:rPr lang="en" sz="3000"/>
              <a:t>.</a:t>
            </a:r>
            <a:endParaRPr sz="3000"/>
          </a:p>
        </p:txBody>
      </p:sp>
      <p:sp>
        <p:nvSpPr>
          <p:cNvPr id="101" name="Google Shape;101;p26"/>
          <p:cNvSpPr txBox="1"/>
          <p:nvPr>
            <p:ph idx="1" type="body"/>
          </p:nvPr>
        </p:nvSpPr>
        <p:spPr>
          <a:xfrm>
            <a:off x="400350" y="-202100"/>
            <a:ext cx="7886700" cy="658800"/>
          </a:xfrm>
          <a:prstGeom prst="rect">
            <a:avLst/>
          </a:prstGeom>
          <a:noFill/>
          <a:ln>
            <a:noFill/>
          </a:ln>
        </p:spPr>
        <p:txBody>
          <a:bodyPr anchorCtr="0" anchor="t" bIns="34275" lIns="68575" spcFirstLastPara="1" rIns="68575" wrap="square" tIns="34275">
            <a:noAutofit/>
          </a:bodyPr>
          <a:lstStyle/>
          <a:p>
            <a:pPr indent="0" lvl="0" marL="0" rtl="0" algn="l">
              <a:lnSpc>
                <a:spcPct val="80000"/>
              </a:lnSpc>
              <a:spcBef>
                <a:spcPts val="800"/>
              </a:spcBef>
              <a:spcAft>
                <a:spcPts val="0"/>
              </a:spcAft>
              <a:buClr>
                <a:schemeClr val="lt1"/>
              </a:buClr>
              <a:buSzPts val="1900"/>
              <a:buNone/>
            </a:pPr>
            <a:r>
              <a:t/>
            </a:r>
            <a:endParaRPr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7"/>
          <p:cNvSpPr txBox="1"/>
          <p:nvPr>
            <p:ph type="title"/>
          </p:nvPr>
        </p:nvSpPr>
        <p:spPr>
          <a:xfrm>
            <a:off x="628650" y="51559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t/>
            </a:r>
            <a:endParaRPr sz="3000"/>
          </a:p>
        </p:txBody>
      </p:sp>
      <p:sp>
        <p:nvSpPr>
          <p:cNvPr id="107" name="Google Shape;107;p27"/>
          <p:cNvSpPr txBox="1"/>
          <p:nvPr>
            <p:ph idx="1" type="body"/>
          </p:nvPr>
        </p:nvSpPr>
        <p:spPr>
          <a:xfrm>
            <a:off x="628650" y="1208652"/>
            <a:ext cx="7886700" cy="3793500"/>
          </a:xfrm>
          <a:prstGeom prst="rect">
            <a:avLst/>
          </a:prstGeom>
          <a:noFill/>
          <a:ln>
            <a:noFill/>
          </a:ln>
        </p:spPr>
        <p:txBody>
          <a:bodyPr anchorCtr="0" anchor="t" bIns="34275" lIns="68575" spcFirstLastPara="1" rIns="68575" wrap="square" tIns="34275">
            <a:noAutofit/>
          </a:bodyPr>
          <a:lstStyle/>
          <a:p>
            <a:pPr indent="0" lvl="0" marL="0" rtl="0" algn="l">
              <a:lnSpc>
                <a:spcPct val="80000"/>
              </a:lnSpc>
              <a:spcBef>
                <a:spcPts val="800"/>
              </a:spcBef>
              <a:spcAft>
                <a:spcPts val="0"/>
              </a:spcAft>
              <a:buNone/>
            </a:pPr>
            <a:r>
              <a:rPr lang="en" sz="2600"/>
              <a:t>Jesus said, “By this everyone will know that you are my disciples, if you love one another.”  (John 13:35)</a:t>
            </a:r>
            <a:endParaRPr sz="2600"/>
          </a:p>
          <a:p>
            <a:pPr indent="0" lvl="0" marL="177800" rtl="0" algn="l">
              <a:lnSpc>
                <a:spcPct val="80000"/>
              </a:lnSpc>
              <a:spcBef>
                <a:spcPts val="800"/>
              </a:spcBef>
              <a:spcAft>
                <a:spcPts val="0"/>
              </a:spcAft>
              <a:buNone/>
            </a:pPr>
            <a:r>
              <a:t/>
            </a:r>
            <a:endParaRPr sz="2600"/>
          </a:p>
          <a:p>
            <a:pPr indent="0" lvl="0" marL="0" rtl="0" algn="l">
              <a:lnSpc>
                <a:spcPct val="80000"/>
              </a:lnSpc>
              <a:spcBef>
                <a:spcPts val="800"/>
              </a:spcBef>
              <a:spcAft>
                <a:spcPts val="0"/>
              </a:spcAft>
              <a:buNone/>
            </a:pPr>
            <a:r>
              <a:rPr lang="en" sz="2600"/>
              <a:t>“A kind, courteous Christian is the most powerful argument that can be produced in favor of Christianity.”                              Ellen White (GW 122)</a:t>
            </a:r>
            <a:endParaRPr sz="1800"/>
          </a:p>
          <a:p>
            <a:pPr indent="-50800" lvl="0" marL="177800" rtl="0" algn="l">
              <a:lnSpc>
                <a:spcPct val="80000"/>
              </a:lnSpc>
              <a:spcBef>
                <a:spcPts val="800"/>
              </a:spcBef>
              <a:spcAft>
                <a:spcPts val="0"/>
              </a:spcAft>
              <a:buClr>
                <a:schemeClr val="lt1"/>
              </a:buClr>
              <a:buSzPts val="1900"/>
              <a:buFont typeface="Arial"/>
              <a:buNone/>
            </a:pPr>
            <a:r>
              <a:t/>
            </a:r>
            <a:endParaRPr sz="1900"/>
          </a:p>
          <a:p>
            <a:pPr indent="-38100" lvl="0" marL="177800" rtl="0" algn="l">
              <a:lnSpc>
                <a:spcPct val="90000"/>
              </a:lnSpc>
              <a:spcBef>
                <a:spcPts val="0"/>
              </a:spcBef>
              <a:spcAft>
                <a:spcPts val="0"/>
              </a:spcAft>
              <a:buClr>
                <a:schemeClr val="lt1"/>
              </a:buClr>
              <a:buSzPts val="2100"/>
              <a:buNone/>
            </a:pPr>
            <a:r>
              <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8"/>
          <p:cNvSpPr txBox="1"/>
          <p:nvPr>
            <p:ph type="title"/>
          </p:nvPr>
        </p:nvSpPr>
        <p:spPr>
          <a:xfrm>
            <a:off x="1087800" y="752050"/>
            <a:ext cx="7427700" cy="926700"/>
          </a:xfrm>
          <a:prstGeom prst="rect">
            <a:avLst/>
          </a:prstGeom>
          <a:noFill/>
          <a:ln>
            <a:noFill/>
          </a:ln>
        </p:spPr>
        <p:txBody>
          <a:bodyPr anchorCtr="0" anchor="ctr" bIns="34275" lIns="68575" spcFirstLastPara="1" rIns="68575" wrap="square" tIns="34275">
            <a:noAutofit/>
          </a:bodyPr>
          <a:lstStyle/>
          <a:p>
            <a:pPr indent="0" lvl="0" marL="0" rtl="0" algn="l">
              <a:spcBef>
                <a:spcPts val="0"/>
              </a:spcBef>
              <a:spcAft>
                <a:spcPts val="0"/>
              </a:spcAft>
              <a:buClr>
                <a:schemeClr val="lt1"/>
              </a:buClr>
              <a:buSzPts val="3300"/>
              <a:buFont typeface="Georgia"/>
              <a:buNone/>
            </a:pPr>
            <a:r>
              <a:t/>
            </a:r>
            <a:endParaRPr sz="3000"/>
          </a:p>
          <a:p>
            <a:pPr indent="0" lvl="0" marL="0" rtl="0" algn="l">
              <a:spcBef>
                <a:spcPts val="0"/>
              </a:spcBef>
              <a:spcAft>
                <a:spcPts val="0"/>
              </a:spcAft>
              <a:buClr>
                <a:schemeClr val="lt1"/>
              </a:buClr>
              <a:buSzPts val="3300"/>
              <a:buFont typeface="Georgia"/>
              <a:buNone/>
            </a:pPr>
            <a:r>
              <a:t/>
            </a:r>
            <a:endParaRPr sz="3000"/>
          </a:p>
          <a:p>
            <a:pPr indent="0" lvl="0" marL="0" rtl="0" algn="l">
              <a:spcBef>
                <a:spcPts val="0"/>
              </a:spcBef>
              <a:spcAft>
                <a:spcPts val="0"/>
              </a:spcAft>
              <a:buClr>
                <a:schemeClr val="lt1"/>
              </a:buClr>
              <a:buSzPts val="3300"/>
              <a:buFont typeface="Georgia"/>
              <a:buNone/>
            </a:pPr>
            <a:r>
              <a:t/>
            </a:r>
            <a:endParaRPr sz="3000"/>
          </a:p>
          <a:p>
            <a:pPr indent="0" lvl="0" marL="0" rtl="0" algn="l">
              <a:spcBef>
                <a:spcPts val="0"/>
              </a:spcBef>
              <a:spcAft>
                <a:spcPts val="0"/>
              </a:spcAft>
              <a:buClr>
                <a:schemeClr val="lt1"/>
              </a:buClr>
              <a:buSzPts val="3300"/>
              <a:buFont typeface="Georgia"/>
              <a:buNone/>
            </a:pPr>
            <a:r>
              <a:t/>
            </a:r>
            <a:endParaRPr sz="3000"/>
          </a:p>
          <a:p>
            <a:pPr indent="0" lvl="0" marL="0" rtl="0" algn="l">
              <a:spcBef>
                <a:spcPts val="0"/>
              </a:spcBef>
              <a:spcAft>
                <a:spcPts val="0"/>
              </a:spcAft>
              <a:buClr>
                <a:schemeClr val="lt1"/>
              </a:buClr>
              <a:buSzPts val="3300"/>
              <a:buFont typeface="Georgia"/>
              <a:buNone/>
            </a:pPr>
            <a:r>
              <a:t/>
            </a:r>
            <a:endParaRPr sz="3000"/>
          </a:p>
          <a:p>
            <a:pPr indent="0" lvl="0" marL="0" rtl="0" algn="l">
              <a:spcBef>
                <a:spcPts val="0"/>
              </a:spcBef>
              <a:spcAft>
                <a:spcPts val="0"/>
              </a:spcAft>
              <a:buClr>
                <a:schemeClr val="lt1"/>
              </a:buClr>
              <a:buSzPts val="3300"/>
              <a:buFont typeface="Georgia"/>
              <a:buNone/>
            </a:pPr>
            <a:r>
              <a:t/>
            </a:r>
            <a:endParaRPr sz="3000"/>
          </a:p>
          <a:p>
            <a:pPr indent="0" lvl="0" marL="0" rtl="0" algn="l">
              <a:spcBef>
                <a:spcPts val="0"/>
              </a:spcBef>
              <a:spcAft>
                <a:spcPts val="0"/>
              </a:spcAft>
              <a:buClr>
                <a:schemeClr val="lt1"/>
              </a:buClr>
              <a:buSzPts val="3300"/>
              <a:buFont typeface="Georgia"/>
              <a:buNone/>
            </a:pPr>
            <a:r>
              <a:rPr lang="en" sz="3000"/>
              <a:t>Mistake #2: 	We’ve been </a:t>
            </a:r>
            <a:r>
              <a:rPr i="1" lang="en" sz="3000"/>
              <a:t>aggressive</a:t>
            </a:r>
            <a:r>
              <a:rPr lang="en" sz="3000"/>
              <a:t> </a:t>
            </a:r>
            <a:endParaRPr sz="3000"/>
          </a:p>
          <a:p>
            <a:pPr indent="457200" lvl="0" marL="1828800" rtl="0" algn="l">
              <a:spcBef>
                <a:spcPts val="0"/>
              </a:spcBef>
              <a:spcAft>
                <a:spcPts val="0"/>
              </a:spcAft>
              <a:buClr>
                <a:schemeClr val="lt1"/>
              </a:buClr>
              <a:buSzPts val="3300"/>
              <a:buFont typeface="Georgia"/>
              <a:buNone/>
            </a:pPr>
            <a:r>
              <a:rPr lang="en" sz="3000"/>
              <a:t>rather than </a:t>
            </a:r>
            <a:r>
              <a:rPr i="1" lang="en" sz="3000"/>
              <a:t>persuasive</a:t>
            </a:r>
            <a:r>
              <a:rPr lang="en" sz="3000"/>
              <a:t>.</a:t>
            </a:r>
            <a:endParaRPr sz="3000"/>
          </a:p>
          <a:p>
            <a:pPr indent="0" lvl="0" marL="0" rtl="0" algn="l">
              <a:lnSpc>
                <a:spcPct val="90000"/>
              </a:lnSpc>
              <a:spcBef>
                <a:spcPts val="0"/>
              </a:spcBef>
              <a:spcAft>
                <a:spcPts val="0"/>
              </a:spcAft>
              <a:buClr>
                <a:schemeClr val="lt1"/>
              </a:buClr>
              <a:buSzPts val="3300"/>
              <a:buFont typeface="Georgia"/>
              <a:buNone/>
            </a:pPr>
            <a:r>
              <a:t/>
            </a:r>
            <a:endParaRPr sz="3000"/>
          </a:p>
        </p:txBody>
      </p:sp>
      <p:sp>
        <p:nvSpPr>
          <p:cNvPr id="113" name="Google Shape;113;p28"/>
          <p:cNvSpPr txBox="1"/>
          <p:nvPr>
            <p:ph idx="1" type="body"/>
          </p:nvPr>
        </p:nvSpPr>
        <p:spPr>
          <a:xfrm>
            <a:off x="628650" y="4445169"/>
            <a:ext cx="7886700" cy="234600"/>
          </a:xfrm>
          <a:prstGeom prst="rect">
            <a:avLst/>
          </a:prstGeom>
          <a:noFill/>
          <a:ln>
            <a:noFill/>
          </a:ln>
        </p:spPr>
        <p:txBody>
          <a:bodyPr anchorCtr="0" anchor="t" bIns="34275" lIns="68575" spcFirstLastPara="1" rIns="68575" wrap="square" tIns="34275">
            <a:noAutofit/>
          </a:bodyPr>
          <a:lstStyle/>
          <a:p>
            <a:pPr indent="-38100" lvl="0" marL="177800" rtl="0" algn="l">
              <a:lnSpc>
                <a:spcPct val="90000"/>
              </a:lnSpc>
              <a:spcBef>
                <a:spcPts val="0"/>
              </a:spcBef>
              <a:spcAft>
                <a:spcPts val="0"/>
              </a:spcAft>
              <a:buClr>
                <a:schemeClr val="lt1"/>
              </a:buClr>
              <a:buSzPts val="2100"/>
              <a:buNone/>
            </a:pPr>
            <a:r>
              <a:t/>
            </a: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9"/>
          <p:cNvSpPr txBox="1"/>
          <p:nvPr>
            <p:ph type="title"/>
          </p:nvPr>
        </p:nvSpPr>
        <p:spPr>
          <a:xfrm>
            <a:off x="628650" y="349175"/>
            <a:ext cx="7886700" cy="3090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t/>
            </a:r>
            <a:endParaRPr sz="3000"/>
          </a:p>
        </p:txBody>
      </p:sp>
      <p:sp>
        <p:nvSpPr>
          <p:cNvPr id="119" name="Google Shape;119;p29"/>
          <p:cNvSpPr txBox="1"/>
          <p:nvPr>
            <p:ph idx="1" type="body"/>
          </p:nvPr>
        </p:nvSpPr>
        <p:spPr>
          <a:xfrm>
            <a:off x="628650" y="561002"/>
            <a:ext cx="7886700" cy="4021500"/>
          </a:xfrm>
          <a:prstGeom prst="rect">
            <a:avLst/>
          </a:prstGeom>
          <a:noFill/>
          <a:ln>
            <a:noFill/>
          </a:ln>
        </p:spPr>
        <p:txBody>
          <a:bodyPr anchorCtr="0" anchor="t" bIns="34275" lIns="68575" spcFirstLastPara="1" rIns="68575" wrap="square" tIns="34275">
            <a:noAutofit/>
          </a:bodyPr>
          <a:lstStyle/>
          <a:p>
            <a:pPr indent="0" lvl="0" marL="0" rtl="0" algn="l">
              <a:lnSpc>
                <a:spcPct val="80000"/>
              </a:lnSpc>
              <a:spcBef>
                <a:spcPts val="800"/>
              </a:spcBef>
              <a:spcAft>
                <a:spcPts val="0"/>
              </a:spcAft>
              <a:buNone/>
            </a:pPr>
            <a:r>
              <a:rPr lang="en" sz="2600"/>
              <a:t>Acts 17 tells us that the apostle Paul was “greatly distressed to see that the city was full of idols.”  How does he begin?</a:t>
            </a:r>
            <a:endParaRPr sz="2600"/>
          </a:p>
          <a:p>
            <a:pPr indent="0" lvl="0" marL="0" rtl="0" algn="l">
              <a:lnSpc>
                <a:spcPct val="80000"/>
              </a:lnSpc>
              <a:spcBef>
                <a:spcPts val="800"/>
              </a:spcBef>
              <a:spcAft>
                <a:spcPts val="0"/>
              </a:spcAft>
              <a:buNone/>
            </a:pPr>
            <a:r>
              <a:t/>
            </a:r>
            <a:endParaRPr sz="2600"/>
          </a:p>
          <a:p>
            <a:pPr indent="0" lvl="0" marL="177800" rtl="0" algn="l">
              <a:lnSpc>
                <a:spcPct val="80000"/>
              </a:lnSpc>
              <a:spcBef>
                <a:spcPts val="800"/>
              </a:spcBef>
              <a:spcAft>
                <a:spcPts val="0"/>
              </a:spcAft>
              <a:buNone/>
            </a:pPr>
            <a:r>
              <a:rPr lang="en" sz="2600"/>
              <a:t>“I see that in every way you are very religious.”</a:t>
            </a:r>
            <a:endParaRPr sz="2600"/>
          </a:p>
          <a:p>
            <a:pPr indent="0" lvl="0" marL="177800" rtl="0" algn="l">
              <a:lnSpc>
                <a:spcPct val="80000"/>
              </a:lnSpc>
              <a:spcBef>
                <a:spcPts val="800"/>
              </a:spcBef>
              <a:spcAft>
                <a:spcPts val="0"/>
              </a:spcAft>
              <a:buNone/>
            </a:pPr>
            <a:r>
              <a:rPr lang="en" sz="2600"/>
              <a:t>“God . . . is not far from each one of us.  ‘For in him we live and move and have our being.’  As some of your own poets have said, ‘We are his offspring.’”</a:t>
            </a:r>
            <a:endParaRPr sz="2600"/>
          </a:p>
          <a:p>
            <a:pPr indent="0" lvl="0" marL="177800" rtl="0" algn="l">
              <a:lnSpc>
                <a:spcPct val="80000"/>
              </a:lnSpc>
              <a:spcBef>
                <a:spcPts val="800"/>
              </a:spcBef>
              <a:spcAft>
                <a:spcPts val="0"/>
              </a:spcAft>
              <a:buNone/>
            </a:pPr>
            <a:r>
              <a:t/>
            </a:r>
            <a:endParaRPr sz="2600"/>
          </a:p>
          <a:p>
            <a:pPr indent="0" lvl="0" marL="177800" rtl="0" algn="l">
              <a:lnSpc>
                <a:spcPct val="80000"/>
              </a:lnSpc>
              <a:spcBef>
                <a:spcPts val="800"/>
              </a:spcBef>
              <a:spcAft>
                <a:spcPts val="0"/>
              </a:spcAft>
              <a:buNone/>
            </a:pPr>
            <a:r>
              <a:rPr lang="en" sz="2600"/>
              <a:t>Paul’s last quote is from Cleanthes’ </a:t>
            </a:r>
            <a:r>
              <a:rPr i="1" lang="en" sz="2600"/>
              <a:t>Hymn to Zeus</a:t>
            </a:r>
            <a:r>
              <a:rPr lang="en" sz="2600"/>
              <a:t>!  </a:t>
            </a:r>
            <a:endParaRPr sz="2600"/>
          </a:p>
          <a:p>
            <a:pPr indent="-38100" lvl="0" marL="177800" rtl="0" algn="l">
              <a:lnSpc>
                <a:spcPct val="90000"/>
              </a:lnSpc>
              <a:spcBef>
                <a:spcPts val="0"/>
              </a:spcBef>
              <a:spcAft>
                <a:spcPts val="0"/>
              </a:spcAft>
              <a:buClr>
                <a:schemeClr val="lt1"/>
              </a:buClr>
              <a:buSzPts val="2100"/>
              <a:buNone/>
            </a:pPr>
            <a:r>
              <a:t/>
            </a: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30"/>
          <p:cNvSpPr txBox="1"/>
          <p:nvPr>
            <p:ph type="title"/>
          </p:nvPr>
        </p:nvSpPr>
        <p:spPr>
          <a:xfrm>
            <a:off x="628650" y="1671544"/>
            <a:ext cx="7886700" cy="9942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rPr lang="en" sz="3000"/>
              <a:t>Mistake #3: 	We’ve shared the truth </a:t>
            </a:r>
            <a:r>
              <a:rPr i="1" lang="en" sz="3000"/>
              <a:t>quickly</a:t>
            </a:r>
            <a:r>
              <a:rPr lang="en" sz="3000"/>
              <a:t> 					rather than </a:t>
            </a:r>
            <a:r>
              <a:rPr i="1" lang="en" sz="3000"/>
              <a:t>wisely</a:t>
            </a:r>
            <a:r>
              <a:rPr lang="en" sz="3000"/>
              <a:t>.</a:t>
            </a:r>
            <a:endParaRPr sz="3000"/>
          </a:p>
        </p:txBody>
      </p:sp>
      <p:sp>
        <p:nvSpPr>
          <p:cNvPr id="125" name="Google Shape;125;p30"/>
          <p:cNvSpPr txBox="1"/>
          <p:nvPr>
            <p:ph idx="1" type="body"/>
          </p:nvPr>
        </p:nvSpPr>
        <p:spPr>
          <a:xfrm>
            <a:off x="628650" y="4498869"/>
            <a:ext cx="7886700" cy="261600"/>
          </a:xfrm>
          <a:prstGeom prst="rect">
            <a:avLst/>
          </a:prstGeom>
          <a:noFill/>
          <a:ln>
            <a:noFill/>
          </a:ln>
        </p:spPr>
        <p:txBody>
          <a:bodyPr anchorCtr="0" anchor="t" bIns="34275" lIns="68575" spcFirstLastPara="1" rIns="68575" wrap="square" tIns="34275">
            <a:noAutofit/>
          </a:bodyPr>
          <a:lstStyle/>
          <a:p>
            <a:pPr indent="0" lvl="0" marL="17780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50800" lvl="0" marL="177800" rtl="0" algn="l">
              <a:lnSpc>
                <a:spcPct val="80000"/>
              </a:lnSpc>
              <a:spcBef>
                <a:spcPts val="800"/>
              </a:spcBef>
              <a:spcAft>
                <a:spcPts val="0"/>
              </a:spcAft>
              <a:buClr>
                <a:schemeClr val="lt1"/>
              </a:buClr>
              <a:buSzPts val="1900"/>
              <a:buNone/>
            </a:pPr>
            <a:r>
              <a:t/>
            </a:r>
            <a:endParaRPr sz="1900"/>
          </a:p>
          <a:p>
            <a:pPr indent="-38100" lvl="0" marL="177800" rtl="0" algn="l">
              <a:lnSpc>
                <a:spcPct val="90000"/>
              </a:lnSpc>
              <a:spcBef>
                <a:spcPts val="0"/>
              </a:spcBef>
              <a:spcAft>
                <a:spcPts val="0"/>
              </a:spcAft>
              <a:buClr>
                <a:schemeClr val="lt1"/>
              </a:buClr>
              <a:buSzPts val="2100"/>
              <a:buNone/>
            </a:pPr>
            <a:r>
              <a:t/>
            </a: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31"/>
          <p:cNvSpPr txBox="1"/>
          <p:nvPr>
            <p:ph type="title"/>
          </p:nvPr>
        </p:nvSpPr>
        <p:spPr>
          <a:xfrm>
            <a:off x="628650" y="515595"/>
            <a:ext cx="7886700" cy="2364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300"/>
              <a:buFont typeface="Georgia"/>
              <a:buNone/>
            </a:pPr>
            <a:r>
              <a:t/>
            </a:r>
            <a:endParaRPr sz="3000"/>
          </a:p>
        </p:txBody>
      </p:sp>
      <p:sp>
        <p:nvSpPr>
          <p:cNvPr id="131" name="Google Shape;131;p31"/>
          <p:cNvSpPr txBox="1"/>
          <p:nvPr>
            <p:ph idx="1" type="body"/>
          </p:nvPr>
        </p:nvSpPr>
        <p:spPr>
          <a:xfrm>
            <a:off x="628650" y="1050744"/>
            <a:ext cx="7886700" cy="3042000"/>
          </a:xfrm>
          <a:prstGeom prst="rect">
            <a:avLst/>
          </a:prstGeom>
          <a:noFill/>
          <a:ln>
            <a:noFill/>
          </a:ln>
        </p:spPr>
        <p:txBody>
          <a:bodyPr anchorCtr="0" anchor="t" bIns="34275" lIns="68575" spcFirstLastPara="1" rIns="68575" wrap="square" tIns="34275">
            <a:noAutofit/>
          </a:bodyPr>
          <a:lstStyle/>
          <a:p>
            <a:pPr indent="0" lvl="0" marL="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0" lvl="0" marL="0" rtl="0" algn="l">
              <a:lnSpc>
                <a:spcPct val="80000"/>
              </a:lnSpc>
              <a:spcBef>
                <a:spcPts val="800"/>
              </a:spcBef>
              <a:spcAft>
                <a:spcPts val="0"/>
              </a:spcAft>
              <a:buNone/>
            </a:pPr>
            <a:r>
              <a:rPr lang="en" sz="2500"/>
              <a:t>Jesus said to his disciples, “I have much more to say to you, more than you can now bear. But when he, the Spirit of truth, comes, he will guide you into all truth.”</a:t>
            </a:r>
            <a:endParaRPr sz="2500"/>
          </a:p>
          <a:p>
            <a:pPr indent="457200" lvl="0" marL="4572000" rtl="0" algn="l">
              <a:lnSpc>
                <a:spcPct val="80000"/>
              </a:lnSpc>
              <a:spcBef>
                <a:spcPts val="800"/>
              </a:spcBef>
              <a:spcAft>
                <a:spcPts val="0"/>
              </a:spcAft>
              <a:buNone/>
            </a:pPr>
            <a:r>
              <a:rPr lang="en" sz="2500"/>
              <a:t>  (John 16:12-13)</a:t>
            </a:r>
            <a:endParaRPr sz="2500"/>
          </a:p>
          <a:p>
            <a:pPr indent="0" lvl="0" marL="0" rtl="0" algn="l">
              <a:lnSpc>
                <a:spcPct val="80000"/>
              </a:lnSpc>
              <a:spcBef>
                <a:spcPts val="800"/>
              </a:spcBef>
              <a:spcAft>
                <a:spcPts val="0"/>
              </a:spcAft>
              <a:buNone/>
            </a:pPr>
            <a:r>
              <a:t/>
            </a:r>
            <a:endParaRPr sz="1900"/>
          </a:p>
          <a:p>
            <a:pPr indent="0" lvl="0" marL="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0" lvl="0" marL="177800" rtl="0" algn="l">
              <a:lnSpc>
                <a:spcPct val="80000"/>
              </a:lnSpc>
              <a:spcBef>
                <a:spcPts val="800"/>
              </a:spcBef>
              <a:spcAft>
                <a:spcPts val="0"/>
              </a:spcAft>
              <a:buNone/>
            </a:pPr>
            <a:r>
              <a:t/>
            </a:r>
            <a:endParaRPr sz="1900"/>
          </a:p>
          <a:p>
            <a:pPr indent="-50800" lvl="0" marL="177800" rtl="0" algn="l">
              <a:lnSpc>
                <a:spcPct val="80000"/>
              </a:lnSpc>
              <a:spcBef>
                <a:spcPts val="800"/>
              </a:spcBef>
              <a:spcAft>
                <a:spcPts val="0"/>
              </a:spcAft>
              <a:buClr>
                <a:schemeClr val="lt1"/>
              </a:buClr>
              <a:buSzPts val="1900"/>
              <a:buNone/>
            </a:pPr>
            <a:r>
              <a:t/>
            </a:r>
            <a:endParaRPr sz="1900"/>
          </a:p>
          <a:p>
            <a:pPr indent="-38100" lvl="0" marL="177800" rtl="0" algn="l">
              <a:lnSpc>
                <a:spcPct val="90000"/>
              </a:lnSpc>
              <a:spcBef>
                <a:spcPts val="0"/>
              </a:spcBef>
              <a:spcAft>
                <a:spcPts val="0"/>
              </a:spcAft>
              <a:buClr>
                <a:schemeClr val="lt1"/>
              </a:buClr>
              <a:buSzPts val="2100"/>
              <a:buNone/>
            </a:pPr>
            <a:r>
              <a:t/>
            </a:r>
            <a:endParaRPr sz="11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32"/>
          <p:cNvSpPr txBox="1"/>
          <p:nvPr>
            <p:ph type="title"/>
          </p:nvPr>
        </p:nvSpPr>
        <p:spPr>
          <a:xfrm>
            <a:off x="628650" y="442656"/>
            <a:ext cx="7886700" cy="994172"/>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000"/>
              <a:buFont typeface="Georgia"/>
              <a:buNone/>
            </a:pPr>
            <a:r>
              <a:t/>
            </a:r>
            <a:endParaRPr sz="1100"/>
          </a:p>
        </p:txBody>
      </p:sp>
      <p:sp>
        <p:nvSpPr>
          <p:cNvPr id="137" name="Google Shape;137;p32"/>
          <p:cNvSpPr txBox="1"/>
          <p:nvPr>
            <p:ph idx="1" type="body"/>
          </p:nvPr>
        </p:nvSpPr>
        <p:spPr>
          <a:xfrm>
            <a:off x="628650" y="1760592"/>
            <a:ext cx="7886700" cy="30420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800"/>
              </a:spcBef>
              <a:spcAft>
                <a:spcPts val="0"/>
              </a:spcAft>
              <a:buClr>
                <a:schemeClr val="lt1"/>
              </a:buClr>
              <a:buSzPts val="2100"/>
              <a:buNone/>
            </a:pPr>
            <a:r>
              <a:rPr lang="en" sz="3000"/>
              <a:t>Mistake #4: 	We’ve focused on </a:t>
            </a:r>
            <a:r>
              <a:rPr i="1" lang="en" sz="3000"/>
              <a:t>proselytizing</a:t>
            </a:r>
            <a:r>
              <a:rPr lang="en" sz="3000"/>
              <a:t> 		 			rather than </a:t>
            </a:r>
            <a:r>
              <a:rPr i="1" lang="en" sz="3000"/>
              <a:t>blessing</a:t>
            </a:r>
            <a:r>
              <a:rPr lang="en" sz="3000"/>
              <a:t>. </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3"/>
          <p:cNvSpPr txBox="1"/>
          <p:nvPr>
            <p:ph type="title"/>
          </p:nvPr>
        </p:nvSpPr>
        <p:spPr>
          <a:xfrm>
            <a:off x="628650" y="442655"/>
            <a:ext cx="7886700" cy="242400"/>
          </a:xfrm>
          <a:prstGeom prst="rect">
            <a:avLst/>
          </a:prstGeom>
          <a:noFill/>
          <a:ln>
            <a:noFill/>
          </a:ln>
        </p:spPr>
        <p:txBody>
          <a:bodyPr anchorCtr="0" anchor="ctr" bIns="34275" lIns="68575" spcFirstLastPara="1" rIns="68575" wrap="square" tIns="34275">
            <a:noAutofit/>
          </a:bodyPr>
          <a:lstStyle/>
          <a:p>
            <a:pPr indent="0" lvl="0" marL="0" rtl="0" algn="l">
              <a:lnSpc>
                <a:spcPct val="90000"/>
              </a:lnSpc>
              <a:spcBef>
                <a:spcPts val="0"/>
              </a:spcBef>
              <a:spcAft>
                <a:spcPts val="0"/>
              </a:spcAft>
              <a:buClr>
                <a:schemeClr val="lt1"/>
              </a:buClr>
              <a:buSzPts val="3000"/>
              <a:buFont typeface="Georgia"/>
              <a:buNone/>
            </a:pPr>
            <a:r>
              <a:t/>
            </a:r>
            <a:endParaRPr sz="1100"/>
          </a:p>
        </p:txBody>
      </p:sp>
      <p:sp>
        <p:nvSpPr>
          <p:cNvPr id="143" name="Google Shape;143;p33"/>
          <p:cNvSpPr txBox="1"/>
          <p:nvPr>
            <p:ph idx="1" type="body"/>
          </p:nvPr>
        </p:nvSpPr>
        <p:spPr>
          <a:xfrm>
            <a:off x="628650" y="981692"/>
            <a:ext cx="7886700" cy="30420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0"/>
              </a:spcBef>
              <a:spcAft>
                <a:spcPts val="0"/>
              </a:spcAft>
              <a:buClr>
                <a:schemeClr val="lt1"/>
              </a:buClr>
              <a:buSzPts val="2100"/>
              <a:buNone/>
            </a:pPr>
            <a:r>
              <a:rPr lang="en" sz="2500"/>
              <a:t>Proselytize: 	“to convert (someone) from one religious</a:t>
            </a:r>
            <a:endParaRPr sz="2500"/>
          </a:p>
          <a:p>
            <a:pPr indent="457200" lvl="0" marL="1371600" rtl="0" algn="l">
              <a:lnSpc>
                <a:spcPct val="90000"/>
              </a:lnSpc>
              <a:spcBef>
                <a:spcPts val="0"/>
              </a:spcBef>
              <a:spcAft>
                <a:spcPts val="0"/>
              </a:spcAft>
              <a:buClr>
                <a:schemeClr val="lt1"/>
              </a:buClr>
              <a:buSzPts val="2100"/>
              <a:buNone/>
            </a:pPr>
            <a:r>
              <a:rPr lang="en" sz="2500"/>
              <a:t>faith to another”</a:t>
            </a:r>
            <a:endParaRPr sz="2500"/>
          </a:p>
          <a:p>
            <a:pPr indent="0" lvl="0" marL="0" rtl="0" algn="l">
              <a:lnSpc>
                <a:spcPct val="90000"/>
              </a:lnSpc>
              <a:spcBef>
                <a:spcPts val="800"/>
              </a:spcBef>
              <a:spcAft>
                <a:spcPts val="0"/>
              </a:spcAft>
              <a:buClr>
                <a:schemeClr val="lt1"/>
              </a:buClr>
              <a:buSzPts val="2100"/>
              <a:buNone/>
            </a:pPr>
            <a:r>
              <a:rPr lang="en" sz="2500"/>
              <a:t>				*From the Greek word (prosēlytos)</a:t>
            </a:r>
            <a:endParaRPr sz="2500"/>
          </a:p>
          <a:p>
            <a:pPr indent="0" lvl="0" marL="0" rtl="0" algn="l">
              <a:lnSpc>
                <a:spcPct val="90000"/>
              </a:lnSpc>
              <a:spcBef>
                <a:spcPts val="800"/>
              </a:spcBef>
              <a:spcAft>
                <a:spcPts val="0"/>
              </a:spcAft>
              <a:buClr>
                <a:schemeClr val="lt1"/>
              </a:buClr>
              <a:buSzPts val="2100"/>
              <a:buNone/>
            </a:pPr>
            <a:r>
              <a:t/>
            </a:r>
            <a:endParaRPr sz="2500"/>
          </a:p>
          <a:p>
            <a:pPr indent="0" lvl="0" marL="0" rtl="0" algn="l">
              <a:lnSpc>
                <a:spcPct val="90000"/>
              </a:lnSpc>
              <a:spcBef>
                <a:spcPts val="800"/>
              </a:spcBef>
              <a:spcAft>
                <a:spcPts val="0"/>
              </a:spcAft>
              <a:buClr>
                <a:schemeClr val="lt1"/>
              </a:buClr>
              <a:buSzPts val="2100"/>
              <a:buNone/>
            </a:pPr>
            <a:r>
              <a:rPr lang="en" sz="2500"/>
              <a:t>This word is used in the New Testament, but only to describe people who converted to Judaism.  It’s never used to describe someone converting to Christianity.</a:t>
            </a:r>
            <a:endParaRPr sz="2500"/>
          </a:p>
          <a:p>
            <a:pPr indent="0" lvl="0" marL="0" rtl="0" algn="l">
              <a:lnSpc>
                <a:spcPct val="90000"/>
              </a:lnSpc>
              <a:spcBef>
                <a:spcPts val="800"/>
              </a:spcBef>
              <a:spcAft>
                <a:spcPts val="0"/>
              </a:spcAft>
              <a:buClr>
                <a:schemeClr val="lt1"/>
              </a:buClr>
              <a:buSzPts val="2100"/>
              <a:buNone/>
            </a:pPr>
            <a:r>
              <a:t/>
            </a:r>
            <a:endParaRPr sz="1100"/>
          </a:p>
          <a:p>
            <a:pPr indent="0" lvl="0" marL="0" rtl="0" algn="l">
              <a:lnSpc>
                <a:spcPct val="90000"/>
              </a:lnSpc>
              <a:spcBef>
                <a:spcPts val="800"/>
              </a:spcBef>
              <a:spcAft>
                <a:spcPts val="0"/>
              </a:spcAft>
              <a:buClr>
                <a:schemeClr val="lt1"/>
              </a:buClr>
              <a:buSzPts val="2100"/>
              <a:buNone/>
            </a:pPr>
            <a:r>
              <a:t/>
            </a:r>
            <a:endParaRPr sz="11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WWU Colors">
      <a:dk1>
        <a:srgbClr val="000000"/>
      </a:dk1>
      <a:lt1>
        <a:srgbClr val="FFFFFF"/>
      </a:lt1>
      <a:dk2>
        <a:srgbClr val="3A3C2E"/>
      </a:dk2>
      <a:lt2>
        <a:srgbClr val="E7E6E6"/>
      </a:lt2>
      <a:accent1>
        <a:srgbClr val="656950"/>
      </a:accent1>
      <a:accent2>
        <a:srgbClr val="C36D2A"/>
      </a:accent2>
      <a:accent3>
        <a:srgbClr val="961400"/>
      </a:accent3>
      <a:accent4>
        <a:srgbClr val="796149"/>
      </a:accent4>
      <a:accent5>
        <a:srgbClr val="C7AE86"/>
      </a:accent5>
      <a:accent6>
        <a:srgbClr val="877465"/>
      </a:accent6>
      <a:hlink>
        <a:srgbClr val="667FA3"/>
      </a:hlink>
      <a:folHlink>
        <a:srgbClr val="C36D2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