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129"/>
    <p:restoredTop sz="97887"/>
  </p:normalViewPr>
  <p:slideViewPr>
    <p:cSldViewPr snapToGrid="0" snapToObjects="1">
      <p:cViewPr varScale="1">
        <p:scale>
          <a:sx n="85" d="100"/>
          <a:sy n="85" d="100"/>
        </p:scale>
        <p:origin x="8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8C4BC-FEC6-CA40-9DAD-227C447627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F37EDB-26AF-3A43-A900-ACCBFE27A3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868E29-8507-4546-9617-346A2235D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4A91B-C379-8644-AC2B-C7F99A710F5A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10998D-5738-1944-81F3-B817C1993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86DDD3-0F0F-084D-90BB-FAA844F6B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3898-EA42-7F44-ACC2-45B6163B8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063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4E06C-FB7A-E14C-B8F5-505FCF74F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D91CE-C611-8E4D-AC46-3DBE4DC1AB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34A9D-88A8-BE4B-BB5F-47708F58C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4A91B-C379-8644-AC2B-C7F99A710F5A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E0106A-DFB8-6E45-BB75-C90001C8B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35357-7B39-804D-8C61-0FE088BCB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3898-EA42-7F44-ACC2-45B6163B8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23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5F5B43-F8E2-3045-966B-22DA5F44DB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0B80C4-06A1-0A43-9D06-3E0B88AC3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AE7F86-E4C7-AF40-B42A-D76278312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4A91B-C379-8644-AC2B-C7F99A710F5A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64750D-8716-5C4F-A692-EC0E62254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7E2967-BFBA-1E4E-AD75-0A8882689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3898-EA42-7F44-ACC2-45B6163B8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497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392A7-EF44-1F4A-B8EF-2468070C4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34483-7972-CA4E-A77D-408D84D63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767810-1003-2446-8793-5C4070BC1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4A91B-C379-8644-AC2B-C7F99A710F5A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C9D577-B852-3448-8C5A-DF711DBCB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9D40E7-5515-1D4A-8E15-5120D053B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3898-EA42-7F44-ACC2-45B6163B8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160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13060-5593-B643-B72D-30BC7666D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EF10BE-E433-004B-92AC-92A0BB684D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60741E-41F2-E644-AE1B-D8E0C03FC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4A91B-C379-8644-AC2B-C7F99A710F5A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A7165-C249-B74F-978F-713C8128E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C68396-E8EC-2D41-A2DD-702A845C0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3898-EA42-7F44-ACC2-45B6163B8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815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4E946-40FA-AF40-9083-0E9A2E48E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4BBFAE-2F04-5D44-A880-DD0A6F1733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9CF8C3-9E9F-C849-BBA0-0E234D17AE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02F86E-2C4A-7746-81EE-90F9E2949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4A91B-C379-8644-AC2B-C7F99A710F5A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9FF2DB-4807-7D4E-BACC-A83631B3C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ADB8C5-1C79-BA46-9355-DD76819BD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3898-EA42-7F44-ACC2-45B6163B8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65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2EE8A-F793-DC49-9DF8-AB5698D34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E4CBE-E8A2-F448-8CE4-17A380A6D1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16A609-9F03-E940-BA67-D481736CBE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CCFE5E-868B-DD4E-AF8D-227F5AF4F8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0B3D91-8A25-8A40-A11E-3F875F02C8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ADF1FB-B76E-454E-BC35-5F2A85D3C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4A91B-C379-8644-AC2B-C7F99A710F5A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D9D7A7B-52BE-EE45-ADAC-48C7A6EA2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F3D36D-9DFE-A04F-95FC-C24882257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3898-EA42-7F44-ACC2-45B6163B8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71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F0D81-36C8-BB43-9B45-59A6C8FB4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47C747-5AB2-A340-9175-E6C3DF20B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4A91B-C379-8644-AC2B-C7F99A710F5A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2B5FB2-E773-C94F-829F-25AE8E878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F823CB-5ECB-0D40-8958-2040B747D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3898-EA42-7F44-ACC2-45B6163B8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855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4E2BEE-5B94-CC44-9631-B7C9E33CC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4A91B-C379-8644-AC2B-C7F99A710F5A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DDD12E-44C5-D940-813A-4A2A14DEF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D96FF6-36C5-0D47-8C4F-511FCDCF5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3898-EA42-7F44-ACC2-45B6163B8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516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0CB00-BC00-4746-A1F3-4BF746B4F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6D87C3-6C44-4A4D-BE20-B9D78A29DC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719B22-BDC7-254B-B993-1EFFBB0E5E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B4BEA0-6919-9647-830C-6F4969947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4A91B-C379-8644-AC2B-C7F99A710F5A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D0DFF3-2B71-6943-8562-45BC8DC1B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BDAB11-79E2-0A4E-A3F5-1605954B4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3898-EA42-7F44-ACC2-45B6163B8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78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0C9D3-BA3F-DA47-8CD7-1E07B9BB8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63B02C-E327-F74F-BEBE-C298996EFE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5C8709-18B9-574D-A298-5278FDC51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E0EE3C-F429-3B45-ADDA-F26D40C26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4A91B-C379-8644-AC2B-C7F99A710F5A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529C5A-70AC-8749-B6ED-5F462E12E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855226-16FE-1B47-82AF-35F02A505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23898-EA42-7F44-ACC2-45B6163B8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507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68A60B-913A-DB4E-BD29-B75710AEF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44DA05-6782-6944-A254-52322E38E6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88CA3-A1B9-DB4A-9B8E-8F63AE00B7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4A91B-C379-8644-AC2B-C7F99A710F5A}" type="datetimeFigureOut">
              <a:rPr lang="en-US" smtClean="0"/>
              <a:t>11/9/2022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1D9B8-5A9F-D442-805A-E14946A168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5FB366-A905-5F46-AEB3-3019F62A90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23898-EA42-7F44-ACC2-45B6163B8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18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DA7BA-BE1C-5A46-A48A-F74BCD3D32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3BFCE9-BDBB-DA48-A2F8-0FF5DF4868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435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814A5-A5B7-704D-B74E-8C04FEF8A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ED426-0AA7-4444-B943-E86F16FCA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542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Bruce Sumendap</dc:creator>
  <cp:lastModifiedBy>Bruce Sumendap</cp:lastModifiedBy>
  <cp:revision>3</cp:revision>
  <dcterms:created xsi:type="dcterms:W3CDTF">2022-10-26T01:59:01Z</dcterms:created>
  <dcterms:modified xsi:type="dcterms:W3CDTF">2022-11-09T02:58:30Z</dcterms:modified>
</cp:coreProperties>
</file>